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notesMasterIdLst>
    <p:notesMasterId r:id="rId57"/>
  </p:notesMasterIdLst>
  <p:sldIdLst>
    <p:sldId id="4298" r:id="rId5"/>
    <p:sldId id="4270" r:id="rId6"/>
    <p:sldId id="4380" r:id="rId7"/>
    <p:sldId id="4273" r:id="rId8"/>
    <p:sldId id="4364" r:id="rId9"/>
    <p:sldId id="4366" r:id="rId10"/>
    <p:sldId id="4365" r:id="rId11"/>
    <p:sldId id="4324" r:id="rId12"/>
    <p:sldId id="4319" r:id="rId13"/>
    <p:sldId id="4326" r:id="rId14"/>
    <p:sldId id="264" r:id="rId15"/>
    <p:sldId id="4374" r:id="rId16"/>
    <p:sldId id="4303" r:id="rId17"/>
    <p:sldId id="4376" r:id="rId18"/>
    <p:sldId id="4375" r:id="rId19"/>
    <p:sldId id="4304" r:id="rId20"/>
    <p:sldId id="4372" r:id="rId21"/>
    <p:sldId id="4351" r:id="rId22"/>
    <p:sldId id="4373" r:id="rId23"/>
    <p:sldId id="4352" r:id="rId24"/>
    <p:sldId id="4305" r:id="rId25"/>
    <p:sldId id="4328" r:id="rId26"/>
    <p:sldId id="4327" r:id="rId27"/>
    <p:sldId id="4307" r:id="rId28"/>
    <p:sldId id="4381" r:id="rId29"/>
    <p:sldId id="4331" r:id="rId30"/>
    <p:sldId id="4360" r:id="rId31"/>
    <p:sldId id="4361" r:id="rId32"/>
    <p:sldId id="4355" r:id="rId33"/>
    <p:sldId id="4354" r:id="rId34"/>
    <p:sldId id="4322" r:id="rId35"/>
    <p:sldId id="4363" r:id="rId36"/>
    <p:sldId id="4367" r:id="rId37"/>
    <p:sldId id="4382" r:id="rId38"/>
    <p:sldId id="4330" r:id="rId39"/>
    <p:sldId id="4308" r:id="rId40"/>
    <p:sldId id="4314" r:id="rId41"/>
    <p:sldId id="4313" r:id="rId42"/>
    <p:sldId id="4368" r:id="rId43"/>
    <p:sldId id="4369" r:id="rId44"/>
    <p:sldId id="4357" r:id="rId45"/>
    <p:sldId id="4370" r:id="rId46"/>
    <p:sldId id="4371" r:id="rId47"/>
    <p:sldId id="4383" r:id="rId48"/>
    <p:sldId id="4356" r:id="rId49"/>
    <p:sldId id="4342" r:id="rId50"/>
    <p:sldId id="4344" r:id="rId51"/>
    <p:sldId id="4346" r:id="rId52"/>
    <p:sldId id="4335" r:id="rId53"/>
    <p:sldId id="4276" r:id="rId54"/>
    <p:sldId id="4343" r:id="rId55"/>
    <p:sldId id="4263"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385C"/>
    <a:srgbClr val="F16A4C"/>
    <a:srgbClr val="FDC562"/>
    <a:srgbClr val="7DCCC6"/>
    <a:srgbClr val="00A4B8"/>
    <a:srgbClr val="28AF95"/>
    <a:srgbClr val="8CBF4B"/>
    <a:srgbClr val="1BA19A"/>
    <a:srgbClr val="1188A3"/>
    <a:srgbClr val="B5D6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3"/>
  </p:normalViewPr>
  <p:slideViewPr>
    <p:cSldViewPr snapToGrid="0" snapToObjects="1">
      <p:cViewPr varScale="1">
        <p:scale>
          <a:sx n="86" d="100"/>
          <a:sy n="86" d="100"/>
        </p:scale>
        <p:origin x="562"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Ülle Kesli" userId="b3c3900f-05fc-4961-baa0-538e8e984ebe" providerId="ADAL" clId="{451D9BF1-45CC-4E27-BD97-58147937356E}"/>
    <pc:docChg chg="undo redo custSel modSld">
      <pc:chgData name="Ülle Kesli" userId="b3c3900f-05fc-4961-baa0-538e8e984ebe" providerId="ADAL" clId="{451D9BF1-45CC-4E27-BD97-58147937356E}" dt="2022-07-26T12:18:41.691" v="8047" actId="121"/>
      <pc:docMkLst>
        <pc:docMk/>
      </pc:docMkLst>
      <pc:sldChg chg="modSp">
        <pc:chgData name="Ülle Kesli" userId="b3c3900f-05fc-4961-baa0-538e8e984ebe" providerId="ADAL" clId="{451D9BF1-45CC-4E27-BD97-58147937356E}" dt="2022-07-26T12:11:55.263" v="7987" actId="1076"/>
        <pc:sldMkLst>
          <pc:docMk/>
          <pc:sldMk cId="2740984472" sldId="264"/>
        </pc:sldMkLst>
        <pc:spChg chg="mod">
          <ac:chgData name="Ülle Kesli" userId="b3c3900f-05fc-4961-baa0-538e8e984ebe" providerId="ADAL" clId="{451D9BF1-45CC-4E27-BD97-58147937356E}" dt="2022-07-25T11:54:50.809" v="1075" actId="20577"/>
          <ac:spMkLst>
            <pc:docMk/>
            <pc:sldMk cId="2740984472" sldId="264"/>
            <ac:spMk id="2" creationId="{CD746D51-379D-8C40-B6AF-646597B8E5EF}"/>
          </ac:spMkLst>
        </pc:spChg>
        <pc:spChg chg="mod">
          <ac:chgData name="Ülle Kesli" userId="b3c3900f-05fc-4961-baa0-538e8e984ebe" providerId="ADAL" clId="{451D9BF1-45CC-4E27-BD97-58147937356E}" dt="2022-07-25T12:01:22.692" v="1231" actId="20577"/>
          <ac:spMkLst>
            <pc:docMk/>
            <pc:sldMk cId="2740984472" sldId="264"/>
            <ac:spMk id="6" creationId="{4850A443-F747-4DE6-84F2-B6366D9BDED9}"/>
          </ac:spMkLst>
        </pc:spChg>
        <pc:spChg chg="mod">
          <ac:chgData name="Ülle Kesli" userId="b3c3900f-05fc-4961-baa0-538e8e984ebe" providerId="ADAL" clId="{451D9BF1-45CC-4E27-BD97-58147937356E}" dt="2022-07-26T12:11:55.263" v="7987" actId="1076"/>
          <ac:spMkLst>
            <pc:docMk/>
            <pc:sldMk cId="2740984472" sldId="264"/>
            <ac:spMk id="8" creationId="{FD626A64-290B-4253-BA9E-7FCAF7FA3E35}"/>
          </ac:spMkLst>
        </pc:spChg>
      </pc:sldChg>
      <pc:sldChg chg="modSp">
        <pc:chgData name="Ülle Kesli" userId="b3c3900f-05fc-4961-baa0-538e8e984ebe" providerId="ADAL" clId="{451D9BF1-45CC-4E27-BD97-58147937356E}" dt="2022-07-25T11:21:44.237" v="129" actId="20577"/>
        <pc:sldMkLst>
          <pc:docMk/>
          <pc:sldMk cId="4080054308" sldId="4270"/>
        </pc:sldMkLst>
        <pc:spChg chg="mod">
          <ac:chgData name="Ülle Kesli" userId="b3c3900f-05fc-4961-baa0-538e8e984ebe" providerId="ADAL" clId="{451D9BF1-45CC-4E27-BD97-58147937356E}" dt="2022-07-25T11:21:44.237" v="129" actId="20577"/>
          <ac:spMkLst>
            <pc:docMk/>
            <pc:sldMk cId="4080054308" sldId="4270"/>
            <ac:spMk id="2" creationId="{5A80BA90-44CA-2744-BB6F-BEACD329C22E}"/>
          </ac:spMkLst>
        </pc:spChg>
        <pc:spChg chg="mod">
          <ac:chgData name="Ülle Kesli" userId="b3c3900f-05fc-4961-baa0-538e8e984ebe" providerId="ADAL" clId="{451D9BF1-45CC-4E27-BD97-58147937356E}" dt="2022-07-25T11:17:28.602" v="51" actId="27636"/>
          <ac:spMkLst>
            <pc:docMk/>
            <pc:sldMk cId="4080054308" sldId="4270"/>
            <ac:spMk id="7" creationId="{9F49D57C-D7DF-9F49-AF13-3998A730433E}"/>
          </ac:spMkLst>
        </pc:spChg>
        <pc:spChg chg="mod">
          <ac:chgData name="Ülle Kesli" userId="b3c3900f-05fc-4961-baa0-538e8e984ebe" providerId="ADAL" clId="{451D9BF1-45CC-4E27-BD97-58147937356E}" dt="2022-07-25T11:19:32.710" v="68" actId="20577"/>
          <ac:spMkLst>
            <pc:docMk/>
            <pc:sldMk cId="4080054308" sldId="4270"/>
            <ac:spMk id="9" creationId="{C4419BF1-5CAF-8F47-86A0-836F57506040}"/>
          </ac:spMkLst>
        </pc:spChg>
        <pc:spChg chg="mod">
          <ac:chgData name="Ülle Kesli" userId="b3c3900f-05fc-4961-baa0-538e8e984ebe" providerId="ADAL" clId="{451D9BF1-45CC-4E27-BD97-58147937356E}" dt="2022-07-25T11:19:18.898" v="66" actId="20577"/>
          <ac:spMkLst>
            <pc:docMk/>
            <pc:sldMk cId="4080054308" sldId="4270"/>
            <ac:spMk id="11" creationId="{2C40850D-009A-7441-B664-3A4BA8330E62}"/>
          </ac:spMkLst>
        </pc:spChg>
        <pc:spChg chg="mod">
          <ac:chgData name="Ülle Kesli" userId="b3c3900f-05fc-4961-baa0-538e8e984ebe" providerId="ADAL" clId="{451D9BF1-45CC-4E27-BD97-58147937356E}" dt="2022-07-25T11:19:28.552" v="67"/>
          <ac:spMkLst>
            <pc:docMk/>
            <pc:sldMk cId="4080054308" sldId="4270"/>
            <ac:spMk id="13" creationId="{49B03528-2202-E941-B8AD-F9FFA7651659}"/>
          </ac:spMkLst>
        </pc:spChg>
        <pc:spChg chg="mod">
          <ac:chgData name="Ülle Kesli" userId="b3c3900f-05fc-4961-baa0-538e8e984ebe" providerId="ADAL" clId="{451D9BF1-45CC-4E27-BD97-58147937356E}" dt="2022-07-25T11:20:12.312" v="117" actId="6549"/>
          <ac:spMkLst>
            <pc:docMk/>
            <pc:sldMk cId="4080054308" sldId="4270"/>
            <ac:spMk id="15" creationId="{2CF53864-63EB-9940-A7F3-3B7A547B5905}"/>
          </ac:spMkLst>
        </pc:spChg>
      </pc:sldChg>
      <pc:sldChg chg="modSp">
        <pc:chgData name="Ülle Kesli" userId="b3c3900f-05fc-4961-baa0-538e8e984ebe" providerId="ADAL" clId="{451D9BF1-45CC-4E27-BD97-58147937356E}" dt="2022-07-26T08:03:48.266" v="3501" actId="1076"/>
        <pc:sldMkLst>
          <pc:docMk/>
          <pc:sldMk cId="259500589" sldId="4273"/>
        </pc:sldMkLst>
        <pc:spChg chg="mod">
          <ac:chgData name="Ülle Kesli" userId="b3c3900f-05fc-4961-baa0-538e8e984ebe" providerId="ADAL" clId="{451D9BF1-45CC-4E27-BD97-58147937356E}" dt="2022-07-26T08:03:48.266" v="3501" actId="1076"/>
          <ac:spMkLst>
            <pc:docMk/>
            <pc:sldMk cId="259500589" sldId="4273"/>
            <ac:spMk id="4" creationId="{CEFC8BD0-B659-469C-9736-6726E162F66B}"/>
          </ac:spMkLst>
        </pc:spChg>
      </pc:sldChg>
      <pc:sldChg chg="modSp">
        <pc:chgData name="Ülle Kesli" userId="b3c3900f-05fc-4961-baa0-538e8e984ebe" providerId="ADAL" clId="{451D9BF1-45CC-4E27-BD97-58147937356E}" dt="2022-07-26T11:57:01.147" v="7575" actId="20577"/>
        <pc:sldMkLst>
          <pc:docMk/>
          <pc:sldMk cId="4005883492" sldId="4276"/>
        </pc:sldMkLst>
        <pc:spChg chg="mod">
          <ac:chgData name="Ülle Kesli" userId="b3c3900f-05fc-4961-baa0-538e8e984ebe" providerId="ADAL" clId="{451D9BF1-45CC-4E27-BD97-58147937356E}" dt="2022-07-26T11:48:37.135" v="7382" actId="6549"/>
          <ac:spMkLst>
            <pc:docMk/>
            <pc:sldMk cId="4005883492" sldId="4276"/>
            <ac:spMk id="15" creationId="{54304D0D-B167-45E0-8177-1E085DC251F1}"/>
          </ac:spMkLst>
        </pc:spChg>
        <pc:spChg chg="mod">
          <ac:chgData name="Ülle Kesli" userId="b3c3900f-05fc-4961-baa0-538e8e984ebe" providerId="ADAL" clId="{451D9BF1-45CC-4E27-BD97-58147937356E}" dt="2022-07-26T11:57:01.147" v="7575" actId="20577"/>
          <ac:spMkLst>
            <pc:docMk/>
            <pc:sldMk cId="4005883492" sldId="4276"/>
            <ac:spMk id="19" creationId="{0F1E6C5B-173D-4BDB-BB88-569980DCBD9A}"/>
          </ac:spMkLst>
        </pc:spChg>
      </pc:sldChg>
      <pc:sldChg chg="addSp delSp modSp">
        <pc:chgData name="Ülle Kesli" userId="b3c3900f-05fc-4961-baa0-538e8e984ebe" providerId="ADAL" clId="{451D9BF1-45CC-4E27-BD97-58147937356E}" dt="2022-07-26T12:18:41.691" v="8047" actId="121"/>
        <pc:sldMkLst>
          <pc:docMk/>
          <pc:sldMk cId="1141115276" sldId="4298"/>
        </pc:sldMkLst>
        <pc:spChg chg="add del mod">
          <ac:chgData name="Ülle Kesli" userId="b3c3900f-05fc-4961-baa0-538e8e984ebe" providerId="ADAL" clId="{451D9BF1-45CC-4E27-BD97-58147937356E}" dt="2022-07-26T12:18:22.686" v="8045" actId="478"/>
          <ac:spMkLst>
            <pc:docMk/>
            <pc:sldMk cId="1141115276" sldId="4298"/>
            <ac:spMk id="5" creationId="{24752389-9CA9-42A8-B75F-675E239D0547}"/>
          </ac:spMkLst>
        </pc:spChg>
        <pc:spChg chg="mod">
          <ac:chgData name="Ülle Kesli" userId="b3c3900f-05fc-4961-baa0-538e8e984ebe" providerId="ADAL" clId="{451D9BF1-45CC-4E27-BD97-58147937356E}" dt="2022-07-25T11:15:42.613" v="49" actId="1076"/>
          <ac:spMkLst>
            <pc:docMk/>
            <pc:sldMk cId="1141115276" sldId="4298"/>
            <ac:spMk id="6" creationId="{C792A4EB-A5BB-B442-AAAB-F8279A90AE27}"/>
          </ac:spMkLst>
        </pc:spChg>
        <pc:spChg chg="mod">
          <ac:chgData name="Ülle Kesli" userId="b3c3900f-05fc-4961-baa0-538e8e984ebe" providerId="ADAL" clId="{451D9BF1-45CC-4E27-BD97-58147937356E}" dt="2022-07-26T12:16:47.435" v="7999" actId="20577"/>
          <ac:spMkLst>
            <pc:docMk/>
            <pc:sldMk cId="1141115276" sldId="4298"/>
            <ac:spMk id="7" creationId="{DD2558D1-14F6-9D47-A9FC-BFDACE155356}"/>
          </ac:spMkLst>
        </pc:spChg>
        <pc:spChg chg="add mod">
          <ac:chgData name="Ülle Kesli" userId="b3c3900f-05fc-4961-baa0-538e8e984ebe" providerId="ADAL" clId="{451D9BF1-45CC-4E27-BD97-58147937356E}" dt="2022-07-26T12:18:41.691" v="8047" actId="121"/>
          <ac:spMkLst>
            <pc:docMk/>
            <pc:sldMk cId="1141115276" sldId="4298"/>
            <ac:spMk id="8" creationId="{6C783D59-5E47-4625-9AD4-5158D3D63A7C}"/>
          </ac:spMkLst>
        </pc:spChg>
      </pc:sldChg>
      <pc:sldChg chg="modSp">
        <pc:chgData name="Ülle Kesli" userId="b3c3900f-05fc-4961-baa0-538e8e984ebe" providerId="ADAL" clId="{451D9BF1-45CC-4E27-BD97-58147937356E}" dt="2022-07-25T12:12:11.022" v="1491" actId="20577"/>
        <pc:sldMkLst>
          <pc:docMk/>
          <pc:sldMk cId="1112945963" sldId="4303"/>
        </pc:sldMkLst>
        <pc:spChg chg="mod">
          <ac:chgData name="Ülle Kesli" userId="b3c3900f-05fc-4961-baa0-538e8e984ebe" providerId="ADAL" clId="{451D9BF1-45CC-4E27-BD97-58147937356E}" dt="2022-07-25T12:08:50.047" v="1376" actId="6549"/>
          <ac:spMkLst>
            <pc:docMk/>
            <pc:sldMk cId="1112945963" sldId="4303"/>
            <ac:spMk id="3" creationId="{F3D1A9C9-CB14-4A2E-84E3-58E2038AD3A0}"/>
          </ac:spMkLst>
        </pc:spChg>
        <pc:spChg chg="mod">
          <ac:chgData name="Ülle Kesli" userId="b3c3900f-05fc-4961-baa0-538e8e984ebe" providerId="ADAL" clId="{451D9BF1-45CC-4E27-BD97-58147937356E}" dt="2022-07-25T12:12:11.022" v="1491" actId="20577"/>
          <ac:spMkLst>
            <pc:docMk/>
            <pc:sldMk cId="1112945963" sldId="4303"/>
            <ac:spMk id="4" creationId="{87104D61-8896-4229-8D33-CD56EFBBDCE6}"/>
          </ac:spMkLst>
        </pc:spChg>
      </pc:sldChg>
      <pc:sldChg chg="modSp">
        <pc:chgData name="Ülle Kesli" userId="b3c3900f-05fc-4961-baa0-538e8e984ebe" providerId="ADAL" clId="{451D9BF1-45CC-4E27-BD97-58147937356E}" dt="2022-07-26T07:25:27.960" v="2338" actId="20577"/>
        <pc:sldMkLst>
          <pc:docMk/>
          <pc:sldMk cId="1690852115" sldId="4304"/>
        </pc:sldMkLst>
        <pc:spChg chg="mod">
          <ac:chgData name="Ülle Kesli" userId="b3c3900f-05fc-4961-baa0-538e8e984ebe" providerId="ADAL" clId="{451D9BF1-45CC-4E27-BD97-58147937356E}" dt="2022-07-26T07:19:35.353" v="2082" actId="20577"/>
          <ac:spMkLst>
            <pc:docMk/>
            <pc:sldMk cId="1690852115" sldId="4304"/>
            <ac:spMk id="2" creationId="{CD746D51-379D-8C40-B6AF-646597B8E5EF}"/>
          </ac:spMkLst>
        </pc:spChg>
        <pc:spChg chg="mod">
          <ac:chgData name="Ülle Kesli" userId="b3c3900f-05fc-4961-baa0-538e8e984ebe" providerId="ADAL" clId="{451D9BF1-45CC-4E27-BD97-58147937356E}" dt="2022-07-26T07:25:27.960" v="2338" actId="20577"/>
          <ac:spMkLst>
            <pc:docMk/>
            <pc:sldMk cId="1690852115" sldId="4304"/>
            <ac:spMk id="6" creationId="{2B16AA21-54A9-4A3C-84C7-04945A8BFED6}"/>
          </ac:spMkLst>
        </pc:spChg>
      </pc:sldChg>
      <pc:sldChg chg="modSp">
        <pc:chgData name="Ülle Kesli" userId="b3c3900f-05fc-4961-baa0-538e8e984ebe" providerId="ADAL" clId="{451D9BF1-45CC-4E27-BD97-58147937356E}" dt="2022-07-26T07:58:16.925" v="3309" actId="20577"/>
        <pc:sldMkLst>
          <pc:docMk/>
          <pc:sldMk cId="1838451110" sldId="4305"/>
        </pc:sldMkLst>
        <pc:spChg chg="mod">
          <ac:chgData name="Ülle Kesli" userId="b3c3900f-05fc-4961-baa0-538e8e984ebe" providerId="ADAL" clId="{451D9BF1-45CC-4E27-BD97-58147937356E}" dt="2022-07-26T07:58:16.925" v="3309" actId="20577"/>
          <ac:spMkLst>
            <pc:docMk/>
            <pc:sldMk cId="1838451110" sldId="4305"/>
            <ac:spMk id="8" creationId="{1B401A5A-687D-4746-AB50-94EBA6F9FC15}"/>
          </ac:spMkLst>
        </pc:spChg>
        <pc:spChg chg="mod">
          <ac:chgData name="Ülle Kesli" userId="b3c3900f-05fc-4961-baa0-538e8e984ebe" providerId="ADAL" clId="{451D9BF1-45CC-4E27-BD97-58147937356E}" dt="2022-07-26T07:56:53.963" v="3296" actId="6549"/>
          <ac:spMkLst>
            <pc:docMk/>
            <pc:sldMk cId="1838451110" sldId="4305"/>
            <ac:spMk id="11" creationId="{95D76ED6-0522-4C13-B955-B1410E8E3F94}"/>
          </ac:spMkLst>
        </pc:spChg>
      </pc:sldChg>
      <pc:sldChg chg="modSp">
        <pc:chgData name="Ülle Kesli" userId="b3c3900f-05fc-4961-baa0-538e8e984ebe" providerId="ADAL" clId="{451D9BF1-45CC-4E27-BD97-58147937356E}" dt="2022-07-26T08:09:45.946" v="3861" actId="6549"/>
        <pc:sldMkLst>
          <pc:docMk/>
          <pc:sldMk cId="2589332413" sldId="4307"/>
        </pc:sldMkLst>
        <pc:spChg chg="mod">
          <ac:chgData name="Ülle Kesli" userId="b3c3900f-05fc-4961-baa0-538e8e984ebe" providerId="ADAL" clId="{451D9BF1-45CC-4E27-BD97-58147937356E}" dt="2022-07-26T08:05:25.300" v="3545" actId="20577"/>
          <ac:spMkLst>
            <pc:docMk/>
            <pc:sldMk cId="2589332413" sldId="4307"/>
            <ac:spMk id="3" creationId="{36FF10A4-38A3-A344-8FC5-3A697B3C97A7}"/>
          </ac:spMkLst>
        </pc:spChg>
        <pc:spChg chg="mod">
          <ac:chgData name="Ülle Kesli" userId="b3c3900f-05fc-4961-baa0-538e8e984ebe" providerId="ADAL" clId="{451D9BF1-45CC-4E27-BD97-58147937356E}" dt="2022-07-26T08:09:45.946" v="3861" actId="6549"/>
          <ac:spMkLst>
            <pc:docMk/>
            <pc:sldMk cId="2589332413" sldId="4307"/>
            <ac:spMk id="5" creationId="{DD5DB3AE-E549-4684-926B-61C8F1FC1EBC}"/>
          </ac:spMkLst>
        </pc:spChg>
      </pc:sldChg>
      <pc:sldChg chg="modSp">
        <pc:chgData name="Ülle Kesli" userId="b3c3900f-05fc-4961-baa0-538e8e984ebe" providerId="ADAL" clId="{451D9BF1-45CC-4E27-BD97-58147937356E}" dt="2022-07-26T11:05:54.514" v="5955"/>
        <pc:sldMkLst>
          <pc:docMk/>
          <pc:sldMk cId="2153791625" sldId="4308"/>
        </pc:sldMkLst>
        <pc:spChg chg="mod">
          <ac:chgData name="Ülle Kesli" userId="b3c3900f-05fc-4961-baa0-538e8e984ebe" providerId="ADAL" clId="{451D9BF1-45CC-4E27-BD97-58147937356E}" dt="2022-07-26T11:05:54.514" v="5955"/>
          <ac:spMkLst>
            <pc:docMk/>
            <pc:sldMk cId="2153791625" sldId="4308"/>
            <ac:spMk id="3" creationId="{18328B74-6E6E-6841-9825-118B71CB140C}"/>
          </ac:spMkLst>
        </pc:spChg>
      </pc:sldChg>
      <pc:sldChg chg="modSp">
        <pc:chgData name="Ülle Kesli" userId="b3c3900f-05fc-4961-baa0-538e8e984ebe" providerId="ADAL" clId="{451D9BF1-45CC-4E27-BD97-58147937356E}" dt="2022-07-26T12:10:04.374" v="7982" actId="1076"/>
        <pc:sldMkLst>
          <pc:docMk/>
          <pc:sldMk cId="3106894393" sldId="4313"/>
        </pc:sldMkLst>
        <pc:spChg chg="mod">
          <ac:chgData name="Ülle Kesli" userId="b3c3900f-05fc-4961-baa0-538e8e984ebe" providerId="ADAL" clId="{451D9BF1-45CC-4E27-BD97-58147937356E}" dt="2022-07-26T11:09:37.029" v="6069" actId="20577"/>
          <ac:spMkLst>
            <pc:docMk/>
            <pc:sldMk cId="3106894393" sldId="4313"/>
            <ac:spMk id="14" creationId="{B937F055-872D-4C58-AFAA-C7B73D6F672C}"/>
          </ac:spMkLst>
        </pc:spChg>
        <pc:spChg chg="mod">
          <ac:chgData name="Ülle Kesli" userId="b3c3900f-05fc-4961-baa0-538e8e984ebe" providerId="ADAL" clId="{451D9BF1-45CC-4E27-BD97-58147937356E}" dt="2022-07-26T11:15:08.647" v="6233" actId="20577"/>
          <ac:spMkLst>
            <pc:docMk/>
            <pc:sldMk cId="3106894393" sldId="4313"/>
            <ac:spMk id="17" creationId="{3AB254BD-E79E-427F-A536-821A60E6CEB3}"/>
          </ac:spMkLst>
        </pc:spChg>
        <pc:spChg chg="mod">
          <ac:chgData name="Ülle Kesli" userId="b3c3900f-05fc-4961-baa0-538e8e984ebe" providerId="ADAL" clId="{451D9BF1-45CC-4E27-BD97-58147937356E}" dt="2022-07-26T12:10:04.374" v="7982" actId="1076"/>
          <ac:spMkLst>
            <pc:docMk/>
            <pc:sldMk cId="3106894393" sldId="4313"/>
            <ac:spMk id="21" creationId="{BD1499AA-23DE-4BA1-9A8B-4CC5EC377416}"/>
          </ac:spMkLst>
        </pc:spChg>
      </pc:sldChg>
      <pc:sldChg chg="modSp">
        <pc:chgData name="Ülle Kesli" userId="b3c3900f-05fc-4961-baa0-538e8e984ebe" providerId="ADAL" clId="{451D9BF1-45CC-4E27-BD97-58147937356E}" dt="2022-07-26T12:09:49.269" v="7980" actId="207"/>
        <pc:sldMkLst>
          <pc:docMk/>
          <pc:sldMk cId="202812576" sldId="4314"/>
        </pc:sldMkLst>
        <pc:spChg chg="mod">
          <ac:chgData name="Ülle Kesli" userId="b3c3900f-05fc-4961-baa0-538e8e984ebe" providerId="ADAL" clId="{451D9BF1-45CC-4E27-BD97-58147937356E}" dt="2022-07-26T11:06:24.956" v="5987" actId="27636"/>
          <ac:spMkLst>
            <pc:docMk/>
            <pc:sldMk cId="202812576" sldId="4314"/>
            <ac:spMk id="2" creationId="{8557E8A9-C9F9-49CB-944F-62812FDD3EC1}"/>
          </ac:spMkLst>
        </pc:spChg>
        <pc:spChg chg="mod">
          <ac:chgData name="Ülle Kesli" userId="b3c3900f-05fc-4961-baa0-538e8e984ebe" providerId="ADAL" clId="{451D9BF1-45CC-4E27-BD97-58147937356E}" dt="2022-07-26T12:09:49.269" v="7980" actId="207"/>
          <ac:spMkLst>
            <pc:docMk/>
            <pc:sldMk cId="202812576" sldId="4314"/>
            <ac:spMk id="8" creationId="{BADE5901-1A64-4D4F-AC0D-118C1916C01B}"/>
          </ac:spMkLst>
        </pc:spChg>
        <pc:spChg chg="mod">
          <ac:chgData name="Ülle Kesli" userId="b3c3900f-05fc-4961-baa0-538e8e984ebe" providerId="ADAL" clId="{451D9BF1-45CC-4E27-BD97-58147937356E}" dt="2022-07-26T11:08:43.247" v="6046" actId="20577"/>
          <ac:spMkLst>
            <pc:docMk/>
            <pc:sldMk cId="202812576" sldId="4314"/>
            <ac:spMk id="9" creationId="{EB6684A6-B537-4E6F-ACBD-022AFE059F0D}"/>
          </ac:spMkLst>
        </pc:spChg>
      </pc:sldChg>
      <pc:sldChg chg="modSp">
        <pc:chgData name="Ülle Kesli" userId="b3c3900f-05fc-4961-baa0-538e8e984ebe" providerId="ADAL" clId="{451D9BF1-45CC-4E27-BD97-58147937356E}" dt="2022-07-25T11:52:32.590" v="995" actId="1076"/>
        <pc:sldMkLst>
          <pc:docMk/>
          <pc:sldMk cId="3588993943" sldId="4319"/>
        </pc:sldMkLst>
        <pc:spChg chg="mod">
          <ac:chgData name="Ülle Kesli" userId="b3c3900f-05fc-4961-baa0-538e8e984ebe" providerId="ADAL" clId="{451D9BF1-45CC-4E27-BD97-58147937356E}" dt="2022-07-25T11:51:40.025" v="991" actId="20577"/>
          <ac:spMkLst>
            <pc:docMk/>
            <pc:sldMk cId="3588993943" sldId="4319"/>
            <ac:spMk id="2" creationId="{F60C52F1-004E-654E-A239-1AAC60A7C0CE}"/>
          </ac:spMkLst>
        </pc:spChg>
        <pc:spChg chg="mod">
          <ac:chgData name="Ülle Kesli" userId="b3c3900f-05fc-4961-baa0-538e8e984ebe" providerId="ADAL" clId="{451D9BF1-45CC-4E27-BD97-58147937356E}" dt="2022-07-25T11:52:32.590" v="995" actId="1076"/>
          <ac:spMkLst>
            <pc:docMk/>
            <pc:sldMk cId="3588993943" sldId="4319"/>
            <ac:spMk id="4" creationId="{9669A972-F0DA-41A4-8C09-BE07753DDD65}"/>
          </ac:spMkLst>
        </pc:spChg>
      </pc:sldChg>
      <pc:sldChg chg="modSp">
        <pc:chgData name="Ülle Kesli" userId="b3c3900f-05fc-4961-baa0-538e8e984ebe" providerId="ADAL" clId="{451D9BF1-45CC-4E27-BD97-58147937356E}" dt="2022-07-26T12:08:53.951" v="7976" actId="207"/>
        <pc:sldMkLst>
          <pc:docMk/>
          <pc:sldMk cId="1680018244" sldId="4322"/>
        </pc:sldMkLst>
        <pc:spChg chg="mod">
          <ac:chgData name="Ülle Kesli" userId="b3c3900f-05fc-4961-baa0-538e8e984ebe" providerId="ADAL" clId="{451D9BF1-45CC-4E27-BD97-58147937356E}" dt="2022-07-26T12:08:53.951" v="7976" actId="207"/>
          <ac:spMkLst>
            <pc:docMk/>
            <pc:sldMk cId="1680018244" sldId="4322"/>
            <ac:spMk id="8" creationId="{0090D13F-A034-4808-90D8-2478B0892694}"/>
          </ac:spMkLst>
        </pc:spChg>
        <pc:spChg chg="mod">
          <ac:chgData name="Ülle Kesli" userId="b3c3900f-05fc-4961-baa0-538e8e984ebe" providerId="ADAL" clId="{451D9BF1-45CC-4E27-BD97-58147937356E}" dt="2022-07-26T10:29:25.331" v="5400" actId="6549"/>
          <ac:spMkLst>
            <pc:docMk/>
            <pc:sldMk cId="1680018244" sldId="4322"/>
            <ac:spMk id="12" creationId="{126B7B8D-1825-4D89-B4EC-B124346D18A6}"/>
          </ac:spMkLst>
        </pc:spChg>
        <pc:spChg chg="mod">
          <ac:chgData name="Ülle Kesli" userId="b3c3900f-05fc-4961-baa0-538e8e984ebe" providerId="ADAL" clId="{451D9BF1-45CC-4E27-BD97-58147937356E}" dt="2022-07-26T10:24:10.196" v="5001" actId="207"/>
          <ac:spMkLst>
            <pc:docMk/>
            <pc:sldMk cId="1680018244" sldId="4322"/>
            <ac:spMk id="13" creationId="{6FB50E24-A193-4639-8C22-315DB75CDFF2}"/>
          </ac:spMkLst>
        </pc:spChg>
      </pc:sldChg>
      <pc:sldChg chg="modSp">
        <pc:chgData name="Ülle Kesli" userId="b3c3900f-05fc-4961-baa0-538e8e984ebe" providerId="ADAL" clId="{451D9BF1-45CC-4E27-BD97-58147937356E}" dt="2022-07-26T12:14:24.490" v="7989" actId="20577"/>
        <pc:sldMkLst>
          <pc:docMk/>
          <pc:sldMk cId="3184890759" sldId="4324"/>
        </pc:sldMkLst>
        <pc:spChg chg="mod">
          <ac:chgData name="Ülle Kesli" userId="b3c3900f-05fc-4961-baa0-538e8e984ebe" providerId="ADAL" clId="{451D9BF1-45CC-4E27-BD97-58147937356E}" dt="2022-07-26T12:14:24.490" v="7989" actId="20577"/>
          <ac:spMkLst>
            <pc:docMk/>
            <pc:sldMk cId="3184890759" sldId="4324"/>
            <ac:spMk id="2" creationId="{284E7F0E-50BD-4CF6-B032-FEF1924DBF52}"/>
          </ac:spMkLst>
        </pc:spChg>
        <pc:spChg chg="mod">
          <ac:chgData name="Ülle Kesli" userId="b3c3900f-05fc-4961-baa0-538e8e984ebe" providerId="ADAL" clId="{451D9BF1-45CC-4E27-BD97-58147937356E}" dt="2022-07-25T11:49:37.012" v="850" actId="179"/>
          <ac:spMkLst>
            <pc:docMk/>
            <pc:sldMk cId="3184890759" sldId="4324"/>
            <ac:spMk id="5" creationId="{6218B836-66D8-44CF-A76F-368D91AC19F2}"/>
          </ac:spMkLst>
        </pc:spChg>
        <pc:spChg chg="mod">
          <ac:chgData name="Ülle Kesli" userId="b3c3900f-05fc-4961-baa0-538e8e984ebe" providerId="ADAL" clId="{451D9BF1-45CC-4E27-BD97-58147937356E}" dt="2022-07-25T11:47:49.373" v="653" actId="27636"/>
          <ac:spMkLst>
            <pc:docMk/>
            <pc:sldMk cId="3184890759" sldId="4324"/>
            <ac:spMk id="6" creationId="{76C54000-F89A-4707-8620-F78947C5CEE6}"/>
          </ac:spMkLst>
        </pc:spChg>
        <pc:spChg chg="mod">
          <ac:chgData name="Ülle Kesli" userId="b3c3900f-05fc-4961-baa0-538e8e984ebe" providerId="ADAL" clId="{451D9BF1-45CC-4E27-BD97-58147937356E}" dt="2022-07-25T11:49:17.516" v="820" actId="27636"/>
          <ac:spMkLst>
            <pc:docMk/>
            <pc:sldMk cId="3184890759" sldId="4324"/>
            <ac:spMk id="7" creationId="{96AFC94F-ADF4-4F03-9CF0-1765213A4360}"/>
          </ac:spMkLst>
        </pc:spChg>
        <pc:spChg chg="mod">
          <ac:chgData name="Ülle Kesli" userId="b3c3900f-05fc-4961-baa0-538e8e984ebe" providerId="ADAL" clId="{451D9BF1-45CC-4E27-BD97-58147937356E}" dt="2022-07-25T11:49:03.506" v="816" actId="179"/>
          <ac:spMkLst>
            <pc:docMk/>
            <pc:sldMk cId="3184890759" sldId="4324"/>
            <ac:spMk id="8" creationId="{CD69FCFA-EFC6-43A6-9A90-DCBE1694BEBE}"/>
          </ac:spMkLst>
        </pc:spChg>
        <pc:spChg chg="mod">
          <ac:chgData name="Ülle Kesli" userId="b3c3900f-05fc-4961-baa0-538e8e984ebe" providerId="ADAL" clId="{451D9BF1-45CC-4E27-BD97-58147937356E}" dt="2022-07-25T11:39:04.243" v="462" actId="20577"/>
          <ac:spMkLst>
            <pc:docMk/>
            <pc:sldMk cId="3184890759" sldId="4324"/>
            <ac:spMk id="9" creationId="{9EDD3E86-F2C6-4724-BFD8-D9E680417CA7}"/>
          </ac:spMkLst>
        </pc:spChg>
        <pc:spChg chg="mod">
          <ac:chgData name="Ülle Kesli" userId="b3c3900f-05fc-4961-baa0-538e8e984ebe" providerId="ADAL" clId="{451D9BF1-45CC-4E27-BD97-58147937356E}" dt="2022-07-25T11:39:26.219" v="478" actId="20577"/>
          <ac:spMkLst>
            <pc:docMk/>
            <pc:sldMk cId="3184890759" sldId="4324"/>
            <ac:spMk id="13" creationId="{040C5DA3-9930-40E9-BA62-5017F0544A8E}"/>
          </ac:spMkLst>
        </pc:spChg>
        <pc:spChg chg="mod">
          <ac:chgData name="Ülle Kesli" userId="b3c3900f-05fc-4961-baa0-538e8e984ebe" providerId="ADAL" clId="{451D9BF1-45CC-4E27-BD97-58147937356E}" dt="2022-07-25T11:39:25.494" v="477" actId="20577"/>
          <ac:spMkLst>
            <pc:docMk/>
            <pc:sldMk cId="3184890759" sldId="4324"/>
            <ac:spMk id="14" creationId="{E1E1FE7D-F550-4F09-B2FC-862BAA9DDF83}"/>
          </ac:spMkLst>
        </pc:spChg>
        <pc:spChg chg="mod">
          <ac:chgData name="Ülle Kesli" userId="b3c3900f-05fc-4961-baa0-538e8e984ebe" providerId="ADAL" clId="{451D9BF1-45CC-4E27-BD97-58147937356E}" dt="2022-07-25T11:47:17.537" v="621"/>
          <ac:spMkLst>
            <pc:docMk/>
            <pc:sldMk cId="3184890759" sldId="4324"/>
            <ac:spMk id="15" creationId="{506E6955-31B7-4E70-AD96-9E9E1257183B}"/>
          </ac:spMkLst>
        </pc:spChg>
        <pc:spChg chg="mod">
          <ac:chgData name="Ülle Kesli" userId="b3c3900f-05fc-4961-baa0-538e8e984ebe" providerId="ADAL" clId="{451D9BF1-45CC-4E27-BD97-58147937356E}" dt="2022-07-25T11:38:55.012" v="456" actId="20577"/>
          <ac:spMkLst>
            <pc:docMk/>
            <pc:sldMk cId="3184890759" sldId="4324"/>
            <ac:spMk id="16" creationId="{4230EEBD-093C-4FEA-8ABC-71BF35A96C83}"/>
          </ac:spMkLst>
        </pc:spChg>
      </pc:sldChg>
      <pc:sldChg chg="modSp">
        <pc:chgData name="Ülle Kesli" userId="b3c3900f-05fc-4961-baa0-538e8e984ebe" providerId="ADAL" clId="{451D9BF1-45CC-4E27-BD97-58147937356E}" dt="2022-07-25T11:53:29.414" v="997"/>
        <pc:sldMkLst>
          <pc:docMk/>
          <pc:sldMk cId="3629042017" sldId="4326"/>
        </pc:sldMkLst>
        <pc:spChg chg="mod">
          <ac:chgData name="Ülle Kesli" userId="b3c3900f-05fc-4961-baa0-538e8e984ebe" providerId="ADAL" clId="{451D9BF1-45CC-4E27-BD97-58147937356E}" dt="2022-07-25T11:53:29.414" v="997"/>
          <ac:spMkLst>
            <pc:docMk/>
            <pc:sldMk cId="3629042017" sldId="4326"/>
            <ac:spMk id="5" creationId="{243DBA11-61D7-402F-888D-6DDD95872F6C}"/>
          </ac:spMkLst>
        </pc:spChg>
      </pc:sldChg>
      <pc:sldChg chg="modSp">
        <pc:chgData name="Ülle Kesli" userId="b3c3900f-05fc-4961-baa0-538e8e984ebe" providerId="ADAL" clId="{451D9BF1-45CC-4E27-BD97-58147937356E}" dt="2022-07-26T08:03:26.955" v="3497" actId="27636"/>
        <pc:sldMkLst>
          <pc:docMk/>
          <pc:sldMk cId="1130676838" sldId="4327"/>
        </pc:sldMkLst>
        <pc:spChg chg="mod">
          <ac:chgData name="Ülle Kesli" userId="b3c3900f-05fc-4961-baa0-538e8e984ebe" providerId="ADAL" clId="{451D9BF1-45CC-4E27-BD97-58147937356E}" dt="2022-07-26T08:03:26.955" v="3497" actId="27636"/>
          <ac:spMkLst>
            <pc:docMk/>
            <pc:sldMk cId="1130676838" sldId="4327"/>
            <ac:spMk id="5" creationId="{C36831D8-FC61-4A4D-BCD9-63F354BA0141}"/>
          </ac:spMkLst>
        </pc:spChg>
      </pc:sldChg>
      <pc:sldChg chg="modSp">
        <pc:chgData name="Ülle Kesli" userId="b3c3900f-05fc-4961-baa0-538e8e984ebe" providerId="ADAL" clId="{451D9BF1-45CC-4E27-BD97-58147937356E}" dt="2022-07-26T08:02:26.505" v="3488" actId="6549"/>
        <pc:sldMkLst>
          <pc:docMk/>
          <pc:sldMk cId="3390601597" sldId="4328"/>
        </pc:sldMkLst>
        <pc:spChg chg="mod">
          <ac:chgData name="Ülle Kesli" userId="b3c3900f-05fc-4961-baa0-538e8e984ebe" providerId="ADAL" clId="{451D9BF1-45CC-4E27-BD97-58147937356E}" dt="2022-07-26T08:02:26.505" v="3488" actId="6549"/>
          <ac:spMkLst>
            <pc:docMk/>
            <pc:sldMk cId="3390601597" sldId="4328"/>
            <ac:spMk id="8" creationId="{1B401A5A-687D-4746-AB50-94EBA6F9FC15}"/>
          </ac:spMkLst>
        </pc:spChg>
        <pc:spChg chg="mod">
          <ac:chgData name="Ülle Kesli" userId="b3c3900f-05fc-4961-baa0-538e8e984ebe" providerId="ADAL" clId="{451D9BF1-45CC-4E27-BD97-58147937356E}" dt="2022-07-26T07:59:36.828" v="3336"/>
          <ac:spMkLst>
            <pc:docMk/>
            <pc:sldMk cId="3390601597" sldId="4328"/>
            <ac:spMk id="11" creationId="{95D76ED6-0522-4C13-B955-B1410E8E3F94}"/>
          </ac:spMkLst>
        </pc:spChg>
      </pc:sldChg>
      <pc:sldChg chg="modSp">
        <pc:chgData name="Ülle Kesli" userId="b3c3900f-05fc-4961-baa0-538e8e984ebe" providerId="ADAL" clId="{451D9BF1-45CC-4E27-BD97-58147937356E}" dt="2022-07-26T10:41:52.197" v="5953" actId="207"/>
        <pc:sldMkLst>
          <pc:docMk/>
          <pc:sldMk cId="1061512765" sldId="4330"/>
        </pc:sldMkLst>
        <pc:spChg chg="mod">
          <ac:chgData name="Ülle Kesli" userId="b3c3900f-05fc-4961-baa0-538e8e984ebe" providerId="ADAL" clId="{451D9BF1-45CC-4E27-BD97-58147937356E}" dt="2022-07-26T10:40:22.935" v="5934" actId="20577"/>
          <ac:spMkLst>
            <pc:docMk/>
            <pc:sldMk cId="1061512765" sldId="4330"/>
            <ac:spMk id="6" creationId="{05C9222F-9FA9-4A00-B8AE-2817B5BBA4BE}"/>
          </ac:spMkLst>
        </pc:spChg>
        <pc:spChg chg="mod">
          <ac:chgData name="Ülle Kesli" userId="b3c3900f-05fc-4961-baa0-538e8e984ebe" providerId="ADAL" clId="{451D9BF1-45CC-4E27-BD97-58147937356E}" dt="2022-07-26T10:41:52.197" v="5953" actId="207"/>
          <ac:spMkLst>
            <pc:docMk/>
            <pc:sldMk cId="1061512765" sldId="4330"/>
            <ac:spMk id="11" creationId="{72445D50-D67C-4080-B5AC-DF74DA5E23BF}"/>
          </ac:spMkLst>
        </pc:spChg>
      </pc:sldChg>
      <pc:sldChg chg="modSp">
        <pc:chgData name="Ülle Kesli" userId="b3c3900f-05fc-4961-baa0-538e8e984ebe" providerId="ADAL" clId="{451D9BF1-45CC-4E27-BD97-58147937356E}" dt="2022-07-26T08:17:52.258" v="4058" actId="20577"/>
        <pc:sldMkLst>
          <pc:docMk/>
          <pc:sldMk cId="4175843939" sldId="4331"/>
        </pc:sldMkLst>
        <pc:spChg chg="mod">
          <ac:chgData name="Ülle Kesli" userId="b3c3900f-05fc-4961-baa0-538e8e984ebe" providerId="ADAL" clId="{451D9BF1-45CC-4E27-BD97-58147937356E}" dt="2022-07-26T08:10:19.759" v="3892" actId="20577"/>
          <ac:spMkLst>
            <pc:docMk/>
            <pc:sldMk cId="4175843939" sldId="4331"/>
            <ac:spMk id="10" creationId="{4B989349-965F-424F-A317-BB17F688F5BB}"/>
          </ac:spMkLst>
        </pc:spChg>
        <pc:spChg chg="mod">
          <ac:chgData name="Ülle Kesli" userId="b3c3900f-05fc-4961-baa0-538e8e984ebe" providerId="ADAL" clId="{451D9BF1-45CC-4E27-BD97-58147937356E}" dt="2022-07-26T08:17:52.258" v="4058" actId="20577"/>
          <ac:spMkLst>
            <pc:docMk/>
            <pc:sldMk cId="4175843939" sldId="4331"/>
            <ac:spMk id="16" creationId="{F466C112-9EEC-445A-AF26-FBD8E6222547}"/>
          </ac:spMkLst>
        </pc:spChg>
      </pc:sldChg>
      <pc:sldChg chg="modSp">
        <pc:chgData name="Ülle Kesli" userId="b3c3900f-05fc-4961-baa0-538e8e984ebe" providerId="ADAL" clId="{451D9BF1-45CC-4E27-BD97-58147937356E}" dt="2022-07-26T11:47:48.536" v="7328" actId="20577"/>
        <pc:sldMkLst>
          <pc:docMk/>
          <pc:sldMk cId="4200308943" sldId="4335"/>
        </pc:sldMkLst>
        <pc:spChg chg="mod">
          <ac:chgData name="Ülle Kesli" userId="b3c3900f-05fc-4961-baa0-538e8e984ebe" providerId="ADAL" clId="{451D9BF1-45CC-4E27-BD97-58147937356E}" dt="2022-07-26T11:47:48.536" v="7328" actId="20577"/>
          <ac:spMkLst>
            <pc:docMk/>
            <pc:sldMk cId="4200308943" sldId="4335"/>
            <ac:spMk id="4" creationId="{0B80049A-76AF-4793-88A0-CE9D4469894C}"/>
          </ac:spMkLst>
        </pc:spChg>
        <pc:spChg chg="mod">
          <ac:chgData name="Ülle Kesli" userId="b3c3900f-05fc-4961-baa0-538e8e984ebe" providerId="ADAL" clId="{451D9BF1-45CC-4E27-BD97-58147937356E}" dt="2022-07-26T11:47:29.348" v="7326" actId="6549"/>
          <ac:spMkLst>
            <pc:docMk/>
            <pc:sldMk cId="4200308943" sldId="4335"/>
            <ac:spMk id="6" creationId="{15D080A0-B464-4734-808A-8A51E0A1829D}"/>
          </ac:spMkLst>
        </pc:spChg>
        <pc:spChg chg="mod">
          <ac:chgData name="Ülle Kesli" userId="b3c3900f-05fc-4961-baa0-538e8e984ebe" providerId="ADAL" clId="{451D9BF1-45CC-4E27-BD97-58147937356E}" dt="2022-07-26T11:46:50.711" v="7241" actId="20577"/>
          <ac:spMkLst>
            <pc:docMk/>
            <pc:sldMk cId="4200308943" sldId="4335"/>
            <ac:spMk id="7" creationId="{D50AE6B2-CB34-4C8A-8126-E8610A3AF562}"/>
          </ac:spMkLst>
        </pc:spChg>
      </pc:sldChg>
      <pc:sldChg chg="modSp">
        <pc:chgData name="Ülle Kesli" userId="b3c3900f-05fc-4961-baa0-538e8e984ebe" providerId="ADAL" clId="{451D9BF1-45CC-4E27-BD97-58147937356E}" dt="2022-07-26T11:41:33.939" v="6861" actId="20577"/>
        <pc:sldMkLst>
          <pc:docMk/>
          <pc:sldMk cId="2023351988" sldId="4342"/>
        </pc:sldMkLst>
        <pc:spChg chg="mod">
          <ac:chgData name="Ülle Kesli" userId="b3c3900f-05fc-4961-baa0-538e8e984ebe" providerId="ADAL" clId="{451D9BF1-45CC-4E27-BD97-58147937356E}" dt="2022-07-26T11:41:33.939" v="6861" actId="20577"/>
          <ac:spMkLst>
            <pc:docMk/>
            <pc:sldMk cId="2023351988" sldId="4342"/>
            <ac:spMk id="3" creationId="{18328B74-6E6E-6841-9825-118B71CB140C}"/>
          </ac:spMkLst>
        </pc:spChg>
      </pc:sldChg>
      <pc:sldChg chg="modSp">
        <pc:chgData name="Ülle Kesli" userId="b3c3900f-05fc-4961-baa0-538e8e984ebe" providerId="ADAL" clId="{451D9BF1-45CC-4E27-BD97-58147937356E}" dt="2022-07-26T12:07:27.909" v="7973" actId="20577"/>
        <pc:sldMkLst>
          <pc:docMk/>
          <pc:sldMk cId="3819686856" sldId="4343"/>
        </pc:sldMkLst>
        <pc:spChg chg="mod">
          <ac:chgData name="Ülle Kesli" userId="b3c3900f-05fc-4961-baa0-538e8e984ebe" providerId="ADAL" clId="{451D9BF1-45CC-4E27-BD97-58147937356E}" dt="2022-07-26T11:58:15.252" v="7617" actId="20577"/>
          <ac:spMkLst>
            <pc:docMk/>
            <pc:sldMk cId="3819686856" sldId="4343"/>
            <ac:spMk id="10" creationId="{1C487F76-9537-47B2-A493-55260802A795}"/>
          </ac:spMkLst>
        </pc:spChg>
        <pc:spChg chg="mod">
          <ac:chgData name="Ülle Kesli" userId="b3c3900f-05fc-4961-baa0-538e8e984ebe" providerId="ADAL" clId="{451D9BF1-45CC-4E27-BD97-58147937356E}" dt="2022-07-26T12:07:27.909" v="7973" actId="20577"/>
          <ac:spMkLst>
            <pc:docMk/>
            <pc:sldMk cId="3819686856" sldId="4343"/>
            <ac:spMk id="12" creationId="{819BD216-FDD1-4A22-9B85-465EC7425698}"/>
          </ac:spMkLst>
        </pc:spChg>
      </pc:sldChg>
      <pc:sldChg chg="modSp">
        <pc:chgData name="Ülle Kesli" userId="b3c3900f-05fc-4961-baa0-538e8e984ebe" providerId="ADAL" clId="{451D9BF1-45CC-4E27-BD97-58147937356E}" dt="2022-07-26T11:46:41.611" v="7236" actId="6549"/>
        <pc:sldMkLst>
          <pc:docMk/>
          <pc:sldMk cId="120700218" sldId="4344"/>
        </pc:sldMkLst>
        <pc:spChg chg="mod">
          <ac:chgData name="Ülle Kesli" userId="b3c3900f-05fc-4961-baa0-538e8e984ebe" providerId="ADAL" clId="{451D9BF1-45CC-4E27-BD97-58147937356E}" dt="2022-07-26T11:41:52.180" v="6881" actId="20577"/>
          <ac:spMkLst>
            <pc:docMk/>
            <pc:sldMk cId="120700218" sldId="4344"/>
            <ac:spMk id="2" creationId="{F60C52F1-004E-654E-A239-1AAC60A7C0CE}"/>
          </ac:spMkLst>
        </pc:spChg>
        <pc:spChg chg="mod">
          <ac:chgData name="Ülle Kesli" userId="b3c3900f-05fc-4961-baa0-538e8e984ebe" providerId="ADAL" clId="{451D9BF1-45CC-4E27-BD97-58147937356E}" dt="2022-07-26T11:46:41.611" v="7236" actId="6549"/>
          <ac:spMkLst>
            <pc:docMk/>
            <pc:sldMk cId="120700218" sldId="4344"/>
            <ac:spMk id="5" creationId="{159318B8-276B-0D40-B2D9-396310C39D92}"/>
          </ac:spMkLst>
        </pc:spChg>
        <pc:spChg chg="mod">
          <ac:chgData name="Ülle Kesli" userId="b3c3900f-05fc-4961-baa0-538e8e984ebe" providerId="ADAL" clId="{451D9BF1-45CC-4E27-BD97-58147937356E}" dt="2022-07-26T11:42:54.757" v="6934" actId="20577"/>
          <ac:spMkLst>
            <pc:docMk/>
            <pc:sldMk cId="120700218" sldId="4344"/>
            <ac:spMk id="15" creationId="{4662917E-EBB8-4FCA-AC18-88432988E1EF}"/>
          </ac:spMkLst>
        </pc:spChg>
      </pc:sldChg>
      <pc:sldChg chg="modSp">
        <pc:chgData name="Ülle Kesli" userId="b3c3900f-05fc-4961-baa0-538e8e984ebe" providerId="ADAL" clId="{451D9BF1-45CC-4E27-BD97-58147937356E}" dt="2022-07-26T11:46:32.633" v="7211" actId="20577"/>
        <pc:sldMkLst>
          <pc:docMk/>
          <pc:sldMk cId="2042322824" sldId="4346"/>
        </pc:sldMkLst>
        <pc:spChg chg="mod">
          <ac:chgData name="Ülle Kesli" userId="b3c3900f-05fc-4961-baa0-538e8e984ebe" providerId="ADAL" clId="{451D9BF1-45CC-4E27-BD97-58147937356E}" dt="2022-07-26T11:44:57.408" v="7163" actId="20577"/>
          <ac:spMkLst>
            <pc:docMk/>
            <pc:sldMk cId="2042322824" sldId="4346"/>
            <ac:spMk id="2" creationId="{F60C52F1-004E-654E-A239-1AAC60A7C0CE}"/>
          </ac:spMkLst>
        </pc:spChg>
        <pc:spChg chg="mod">
          <ac:chgData name="Ülle Kesli" userId="b3c3900f-05fc-4961-baa0-538e8e984ebe" providerId="ADAL" clId="{451D9BF1-45CC-4E27-BD97-58147937356E}" dt="2022-07-26T11:46:32.633" v="7211" actId="20577"/>
          <ac:spMkLst>
            <pc:docMk/>
            <pc:sldMk cId="2042322824" sldId="4346"/>
            <ac:spMk id="5" creationId="{159318B8-276B-0D40-B2D9-396310C39D92}"/>
          </ac:spMkLst>
        </pc:spChg>
        <pc:spChg chg="mod">
          <ac:chgData name="Ülle Kesli" userId="b3c3900f-05fc-4961-baa0-538e8e984ebe" providerId="ADAL" clId="{451D9BF1-45CC-4E27-BD97-58147937356E}" dt="2022-07-26T11:43:57.321" v="7103" actId="20577"/>
          <ac:spMkLst>
            <pc:docMk/>
            <pc:sldMk cId="2042322824" sldId="4346"/>
            <ac:spMk id="8" creationId="{9A28DE63-409B-4802-9B06-2183B754577B}"/>
          </ac:spMkLst>
        </pc:spChg>
      </pc:sldChg>
      <pc:sldChg chg="modSp">
        <pc:chgData name="Ülle Kesli" userId="b3c3900f-05fc-4961-baa0-538e8e984ebe" providerId="ADAL" clId="{451D9BF1-45CC-4E27-BD97-58147937356E}" dt="2022-07-26T07:37:18.434" v="2622" actId="20577"/>
        <pc:sldMkLst>
          <pc:docMk/>
          <pc:sldMk cId="3612760831" sldId="4351"/>
        </pc:sldMkLst>
        <pc:spChg chg="mod">
          <ac:chgData name="Ülle Kesli" userId="b3c3900f-05fc-4961-baa0-538e8e984ebe" providerId="ADAL" clId="{451D9BF1-45CC-4E27-BD97-58147937356E}" dt="2022-07-26T07:34:36.590" v="2617" actId="20577"/>
          <ac:spMkLst>
            <pc:docMk/>
            <pc:sldMk cId="3612760831" sldId="4351"/>
            <ac:spMk id="4" creationId="{B4E49349-E197-4BB0-9D59-A593D9CD7C10}"/>
          </ac:spMkLst>
        </pc:spChg>
        <pc:spChg chg="mod">
          <ac:chgData name="Ülle Kesli" userId="b3c3900f-05fc-4961-baa0-538e8e984ebe" providerId="ADAL" clId="{451D9BF1-45CC-4E27-BD97-58147937356E}" dt="2022-07-26T07:37:18.434" v="2622" actId="20577"/>
          <ac:spMkLst>
            <pc:docMk/>
            <pc:sldMk cId="3612760831" sldId="4351"/>
            <ac:spMk id="5" creationId="{06C886DA-59B6-4C30-B6A8-A4104EF7562B}"/>
          </ac:spMkLst>
        </pc:spChg>
      </pc:sldChg>
      <pc:sldChg chg="modSp">
        <pc:chgData name="Ülle Kesli" userId="b3c3900f-05fc-4961-baa0-538e8e984ebe" providerId="ADAL" clId="{451D9BF1-45CC-4E27-BD97-58147937356E}" dt="2022-07-26T07:55:48.349" v="3263" actId="207"/>
        <pc:sldMkLst>
          <pc:docMk/>
          <pc:sldMk cId="3373796343" sldId="4352"/>
        </pc:sldMkLst>
        <pc:spChg chg="mod">
          <ac:chgData name="Ülle Kesli" userId="b3c3900f-05fc-4961-baa0-538e8e984ebe" providerId="ADAL" clId="{451D9BF1-45CC-4E27-BD97-58147937356E}" dt="2022-07-26T07:51:55.217" v="3256" actId="20577"/>
          <ac:spMkLst>
            <pc:docMk/>
            <pc:sldMk cId="3373796343" sldId="4352"/>
            <ac:spMk id="2" creationId="{CC477573-23AD-4A5C-9754-C388638206AD}"/>
          </ac:spMkLst>
        </pc:spChg>
        <pc:spChg chg="mod">
          <ac:chgData name="Ülle Kesli" userId="b3c3900f-05fc-4961-baa0-538e8e984ebe" providerId="ADAL" clId="{451D9BF1-45CC-4E27-BD97-58147937356E}" dt="2022-07-26T07:55:48.349" v="3263" actId="207"/>
          <ac:spMkLst>
            <pc:docMk/>
            <pc:sldMk cId="3373796343" sldId="4352"/>
            <ac:spMk id="3" creationId="{B370D2DF-7164-44F5-BAC8-8E6E51D01E0B}"/>
          </ac:spMkLst>
        </pc:spChg>
      </pc:sldChg>
      <pc:sldChg chg="modSp">
        <pc:chgData name="Ülle Kesli" userId="b3c3900f-05fc-4961-baa0-538e8e984ebe" providerId="ADAL" clId="{451D9BF1-45CC-4E27-BD97-58147937356E}" dt="2022-07-26T10:23:34.314" v="4999" actId="20577"/>
        <pc:sldMkLst>
          <pc:docMk/>
          <pc:sldMk cId="3480026130" sldId="4354"/>
        </pc:sldMkLst>
        <pc:spChg chg="mod">
          <ac:chgData name="Ülle Kesli" userId="b3c3900f-05fc-4961-baa0-538e8e984ebe" providerId="ADAL" clId="{451D9BF1-45CC-4E27-BD97-58147937356E}" dt="2022-07-26T10:20:01.022" v="4837" actId="20577"/>
          <ac:spMkLst>
            <pc:docMk/>
            <pc:sldMk cId="3480026130" sldId="4354"/>
            <ac:spMk id="10" creationId="{4B989349-965F-424F-A317-BB17F688F5BB}"/>
          </ac:spMkLst>
        </pc:spChg>
        <pc:spChg chg="mod">
          <ac:chgData name="Ülle Kesli" userId="b3c3900f-05fc-4961-baa0-538e8e984ebe" providerId="ADAL" clId="{451D9BF1-45CC-4E27-BD97-58147937356E}" dt="2022-07-26T10:23:34.314" v="4999" actId="20577"/>
          <ac:spMkLst>
            <pc:docMk/>
            <pc:sldMk cId="3480026130" sldId="4354"/>
            <ac:spMk id="16" creationId="{F466C112-9EEC-445A-AF26-FBD8E6222547}"/>
          </ac:spMkLst>
        </pc:spChg>
      </pc:sldChg>
      <pc:sldChg chg="modSp">
        <pc:chgData name="Ülle Kesli" userId="b3c3900f-05fc-4961-baa0-538e8e984ebe" providerId="ADAL" clId="{451D9BF1-45CC-4E27-BD97-58147937356E}" dt="2022-07-26T12:09:08.069" v="7978" actId="20577"/>
        <pc:sldMkLst>
          <pc:docMk/>
          <pc:sldMk cId="2785063274" sldId="4355"/>
        </pc:sldMkLst>
        <pc:spChg chg="mod">
          <ac:chgData name="Ülle Kesli" userId="b3c3900f-05fc-4961-baa0-538e8e984ebe" providerId="ADAL" clId="{451D9BF1-45CC-4E27-BD97-58147937356E}" dt="2022-07-26T12:09:08.069" v="7978" actId="20577"/>
          <ac:spMkLst>
            <pc:docMk/>
            <pc:sldMk cId="2785063274" sldId="4355"/>
            <ac:spMk id="5" creationId="{A8CDF352-6A20-4598-BB0A-90AD59A51B42}"/>
          </ac:spMkLst>
        </pc:spChg>
        <pc:spChg chg="mod">
          <ac:chgData name="Ülle Kesli" userId="b3c3900f-05fc-4961-baa0-538e8e984ebe" providerId="ADAL" clId="{451D9BF1-45CC-4E27-BD97-58147937356E}" dt="2022-07-26T10:16:21.384" v="4687"/>
          <ac:spMkLst>
            <pc:docMk/>
            <pc:sldMk cId="2785063274" sldId="4355"/>
            <ac:spMk id="8" creationId="{BB7C4F47-E780-4204-AD5E-46877277EC4E}"/>
          </ac:spMkLst>
        </pc:spChg>
        <pc:spChg chg="mod">
          <ac:chgData name="Ülle Kesli" userId="b3c3900f-05fc-4961-baa0-538e8e984ebe" providerId="ADAL" clId="{451D9BF1-45CC-4E27-BD97-58147937356E}" dt="2022-07-26T10:19:36.532" v="4814" actId="6549"/>
          <ac:spMkLst>
            <pc:docMk/>
            <pc:sldMk cId="2785063274" sldId="4355"/>
            <ac:spMk id="12" creationId="{126B7B8D-1825-4D89-B4EC-B124346D18A6}"/>
          </ac:spMkLst>
        </pc:spChg>
      </pc:sldChg>
      <pc:sldChg chg="modSp">
        <pc:chgData name="Ülle Kesli" userId="b3c3900f-05fc-4961-baa0-538e8e984ebe" providerId="ADAL" clId="{451D9BF1-45CC-4E27-BD97-58147937356E}" dt="2022-07-26T11:41:00.144" v="6826"/>
        <pc:sldMkLst>
          <pc:docMk/>
          <pc:sldMk cId="77282641" sldId="4356"/>
        </pc:sldMkLst>
        <pc:spChg chg="mod">
          <ac:chgData name="Ülle Kesli" userId="b3c3900f-05fc-4961-baa0-538e8e984ebe" providerId="ADAL" clId="{451D9BF1-45CC-4E27-BD97-58147937356E}" dt="2022-07-26T11:41:00.144" v="6826"/>
          <ac:spMkLst>
            <pc:docMk/>
            <pc:sldMk cId="77282641" sldId="4356"/>
            <ac:spMk id="6" creationId="{05C9222F-9FA9-4A00-B8AE-2817B5BBA4BE}"/>
          </ac:spMkLst>
        </pc:spChg>
      </pc:sldChg>
      <pc:sldChg chg="modSp">
        <pc:chgData name="Ülle Kesli" userId="b3c3900f-05fc-4961-baa0-538e8e984ebe" providerId="ADAL" clId="{451D9BF1-45CC-4E27-BD97-58147937356E}" dt="2022-07-26T11:34:30.311" v="6638" actId="1076"/>
        <pc:sldMkLst>
          <pc:docMk/>
          <pc:sldMk cId="3818261635" sldId="4357"/>
        </pc:sldMkLst>
        <pc:spChg chg="mod">
          <ac:chgData name="Ülle Kesli" userId="b3c3900f-05fc-4961-baa0-538e8e984ebe" providerId="ADAL" clId="{451D9BF1-45CC-4E27-BD97-58147937356E}" dt="2022-07-26T11:33:59.910" v="6635" actId="14100"/>
          <ac:spMkLst>
            <pc:docMk/>
            <pc:sldMk cId="3818261635" sldId="4357"/>
            <ac:spMk id="9" creationId="{837C5279-9D44-469A-A530-57EEC1DECA51}"/>
          </ac:spMkLst>
        </pc:spChg>
        <pc:spChg chg="mod">
          <ac:chgData name="Ülle Kesli" userId="b3c3900f-05fc-4961-baa0-538e8e984ebe" providerId="ADAL" clId="{451D9BF1-45CC-4E27-BD97-58147937356E}" dt="2022-07-26T11:34:30.311" v="6638" actId="1076"/>
          <ac:spMkLst>
            <pc:docMk/>
            <pc:sldMk cId="3818261635" sldId="4357"/>
            <ac:spMk id="10" creationId="{51E1121E-72D2-46B2-B11F-9A06AE31098F}"/>
          </ac:spMkLst>
        </pc:spChg>
      </pc:sldChg>
      <pc:sldChg chg="modSp">
        <pc:chgData name="Ülle Kesli" userId="b3c3900f-05fc-4961-baa0-538e8e984ebe" providerId="ADAL" clId="{451D9BF1-45CC-4E27-BD97-58147937356E}" dt="2022-07-26T12:10:45.045" v="7985" actId="15"/>
        <pc:sldMkLst>
          <pc:docMk/>
          <pc:sldMk cId="4158983759" sldId="4360"/>
        </pc:sldMkLst>
        <pc:spChg chg="mod">
          <ac:chgData name="Ülle Kesli" userId="b3c3900f-05fc-4961-baa0-538e8e984ebe" providerId="ADAL" clId="{451D9BF1-45CC-4E27-BD97-58147937356E}" dt="2022-07-26T08:19:00.899" v="4106" actId="1076"/>
          <ac:spMkLst>
            <pc:docMk/>
            <pc:sldMk cId="4158983759" sldId="4360"/>
            <ac:spMk id="7" creationId="{9F837965-E5B8-4358-AE39-B795CB97D2BF}"/>
          </ac:spMkLst>
        </pc:spChg>
        <pc:spChg chg="mod">
          <ac:chgData name="Ülle Kesli" userId="b3c3900f-05fc-4961-baa0-538e8e984ebe" providerId="ADAL" clId="{451D9BF1-45CC-4E27-BD97-58147937356E}" dt="2022-07-26T12:10:45.045" v="7985" actId="15"/>
          <ac:spMkLst>
            <pc:docMk/>
            <pc:sldMk cId="4158983759" sldId="4360"/>
            <ac:spMk id="16" creationId="{F466C112-9EEC-445A-AF26-FBD8E6222547}"/>
          </ac:spMkLst>
        </pc:spChg>
      </pc:sldChg>
      <pc:sldChg chg="modSp">
        <pc:chgData name="Ülle Kesli" userId="b3c3900f-05fc-4961-baa0-538e8e984ebe" providerId="ADAL" clId="{451D9BF1-45CC-4E27-BD97-58147937356E}" dt="2022-07-26T12:10:35.177" v="7984" actId="207"/>
        <pc:sldMkLst>
          <pc:docMk/>
          <pc:sldMk cId="568846982" sldId="4361"/>
        </pc:sldMkLst>
        <pc:spChg chg="mod">
          <ac:chgData name="Ülle Kesli" userId="b3c3900f-05fc-4961-baa0-538e8e984ebe" providerId="ADAL" clId="{451D9BF1-45CC-4E27-BD97-58147937356E}" dt="2022-07-26T10:11:11.350" v="4603" actId="20577"/>
          <ac:spMkLst>
            <pc:docMk/>
            <pc:sldMk cId="568846982" sldId="4361"/>
            <ac:spMk id="7" creationId="{5BD7B016-4E28-4D55-B240-8DBB1FDA1566}"/>
          </ac:spMkLst>
        </pc:spChg>
        <pc:spChg chg="mod">
          <ac:chgData name="Ülle Kesli" userId="b3c3900f-05fc-4961-baa0-538e8e984ebe" providerId="ADAL" clId="{451D9BF1-45CC-4E27-BD97-58147937356E}" dt="2022-07-26T12:10:35.177" v="7984" actId="207"/>
          <ac:spMkLst>
            <pc:docMk/>
            <pc:sldMk cId="568846982" sldId="4361"/>
            <ac:spMk id="11" creationId="{8519227B-0739-4C0D-A4C8-909FF122D756}"/>
          </ac:spMkLst>
        </pc:spChg>
        <pc:spChg chg="mod">
          <ac:chgData name="Ülle Kesli" userId="b3c3900f-05fc-4961-baa0-538e8e984ebe" providerId="ADAL" clId="{451D9BF1-45CC-4E27-BD97-58147937356E}" dt="2022-07-26T10:15:49.243" v="4685" actId="20577"/>
          <ac:spMkLst>
            <pc:docMk/>
            <pc:sldMk cId="568846982" sldId="4361"/>
            <ac:spMk id="16" creationId="{88E8E6E1-727D-4F52-89F3-CEB06D262F4A}"/>
          </ac:spMkLst>
        </pc:spChg>
      </pc:sldChg>
      <pc:sldChg chg="modSp">
        <pc:chgData name="Ülle Kesli" userId="b3c3900f-05fc-4961-baa0-538e8e984ebe" providerId="ADAL" clId="{451D9BF1-45CC-4E27-BD97-58147937356E}" dt="2022-07-26T10:36:41.688" v="5836" actId="27636"/>
        <pc:sldMkLst>
          <pc:docMk/>
          <pc:sldMk cId="4138202727" sldId="4363"/>
        </pc:sldMkLst>
        <pc:spChg chg="mod">
          <ac:chgData name="Ülle Kesli" userId="b3c3900f-05fc-4961-baa0-538e8e984ebe" providerId="ADAL" clId="{451D9BF1-45CC-4E27-BD97-58147937356E}" dt="2022-07-26T10:31:31.175" v="5435" actId="6549"/>
          <ac:spMkLst>
            <pc:docMk/>
            <pc:sldMk cId="4138202727" sldId="4363"/>
            <ac:spMk id="7" creationId="{5BD7B016-4E28-4D55-B240-8DBB1FDA1566}"/>
          </ac:spMkLst>
        </pc:spChg>
        <pc:spChg chg="mod">
          <ac:chgData name="Ülle Kesli" userId="b3c3900f-05fc-4961-baa0-538e8e984ebe" providerId="ADAL" clId="{451D9BF1-45CC-4E27-BD97-58147937356E}" dt="2022-07-26T10:36:41.688" v="5836" actId="27636"/>
          <ac:spMkLst>
            <pc:docMk/>
            <pc:sldMk cId="4138202727" sldId="4363"/>
            <ac:spMk id="16" creationId="{88E8E6E1-727D-4F52-89F3-CEB06D262F4A}"/>
          </ac:spMkLst>
        </pc:spChg>
      </pc:sldChg>
      <pc:sldChg chg="modSp">
        <pc:chgData name="Ülle Kesli" userId="b3c3900f-05fc-4961-baa0-538e8e984ebe" providerId="ADAL" clId="{451D9BF1-45CC-4E27-BD97-58147937356E}" dt="2022-07-25T11:30:41.385" v="269" actId="27636"/>
        <pc:sldMkLst>
          <pc:docMk/>
          <pc:sldMk cId="39551471" sldId="4364"/>
        </pc:sldMkLst>
        <pc:spChg chg="mod">
          <ac:chgData name="Ülle Kesli" userId="b3c3900f-05fc-4961-baa0-538e8e984ebe" providerId="ADAL" clId="{451D9BF1-45CC-4E27-BD97-58147937356E}" dt="2022-07-25T11:23:45.025" v="141" actId="20577"/>
          <ac:spMkLst>
            <pc:docMk/>
            <pc:sldMk cId="39551471" sldId="4364"/>
            <ac:spMk id="2" creationId="{F60C52F1-004E-654E-A239-1AAC60A7C0CE}"/>
          </ac:spMkLst>
        </pc:spChg>
        <pc:spChg chg="mod">
          <ac:chgData name="Ülle Kesli" userId="b3c3900f-05fc-4961-baa0-538e8e984ebe" providerId="ADAL" clId="{451D9BF1-45CC-4E27-BD97-58147937356E}" dt="2022-07-25T11:30:41.385" v="269" actId="27636"/>
          <ac:spMkLst>
            <pc:docMk/>
            <pc:sldMk cId="39551471" sldId="4364"/>
            <ac:spMk id="5" creationId="{159318B8-276B-0D40-B2D9-396310C39D92}"/>
          </ac:spMkLst>
        </pc:spChg>
      </pc:sldChg>
      <pc:sldChg chg="addSp delSp modSp">
        <pc:chgData name="Ülle Kesli" userId="b3c3900f-05fc-4961-baa0-538e8e984ebe" providerId="ADAL" clId="{451D9BF1-45CC-4E27-BD97-58147937356E}" dt="2022-07-26T12:16:21.125" v="7997" actId="27636"/>
        <pc:sldMkLst>
          <pc:docMk/>
          <pc:sldMk cId="3278150133" sldId="4365"/>
        </pc:sldMkLst>
        <pc:spChg chg="mod">
          <ac:chgData name="Ülle Kesli" userId="b3c3900f-05fc-4961-baa0-538e8e984ebe" providerId="ADAL" clId="{451D9BF1-45CC-4E27-BD97-58147937356E}" dt="2022-07-25T11:33:38.728" v="335"/>
          <ac:spMkLst>
            <pc:docMk/>
            <pc:sldMk cId="3278150133" sldId="4365"/>
            <ac:spMk id="2" creationId="{F60C52F1-004E-654E-A239-1AAC60A7C0CE}"/>
          </ac:spMkLst>
        </pc:spChg>
        <pc:spChg chg="add del mod">
          <ac:chgData name="Ülle Kesli" userId="b3c3900f-05fc-4961-baa0-538e8e984ebe" providerId="ADAL" clId="{451D9BF1-45CC-4E27-BD97-58147937356E}" dt="2022-07-25T11:38:01.437" v="437" actId="478"/>
          <ac:spMkLst>
            <pc:docMk/>
            <pc:sldMk cId="3278150133" sldId="4365"/>
            <ac:spMk id="4" creationId="{A33BF99B-8061-47C9-B12A-982B8E6173B2}"/>
          </ac:spMkLst>
        </pc:spChg>
        <pc:spChg chg="del mod">
          <ac:chgData name="Ülle Kesli" userId="b3c3900f-05fc-4961-baa0-538e8e984ebe" providerId="ADAL" clId="{451D9BF1-45CC-4E27-BD97-58147937356E}" dt="2022-07-25T11:37:42.830" v="435" actId="478"/>
          <ac:spMkLst>
            <pc:docMk/>
            <pc:sldMk cId="3278150133" sldId="4365"/>
            <ac:spMk id="5" creationId="{159318B8-276B-0D40-B2D9-396310C39D92}"/>
          </ac:spMkLst>
        </pc:spChg>
        <pc:spChg chg="add mod">
          <ac:chgData name="Ülle Kesli" userId="b3c3900f-05fc-4961-baa0-538e8e984ebe" providerId="ADAL" clId="{451D9BF1-45CC-4E27-BD97-58147937356E}" dt="2022-07-26T12:16:21.125" v="7997" actId="27636"/>
          <ac:spMkLst>
            <pc:docMk/>
            <pc:sldMk cId="3278150133" sldId="4365"/>
            <ac:spMk id="6" creationId="{5E657B8A-1D93-497B-A076-563886617CFC}"/>
          </ac:spMkLst>
        </pc:spChg>
      </pc:sldChg>
      <pc:sldChg chg="modSp">
        <pc:chgData name="Ülle Kesli" userId="b3c3900f-05fc-4961-baa0-538e8e984ebe" providerId="ADAL" clId="{451D9BF1-45CC-4E27-BD97-58147937356E}" dt="2022-07-26T12:16:06.758" v="7995" actId="27636"/>
        <pc:sldMkLst>
          <pc:docMk/>
          <pc:sldMk cId="2928203655" sldId="4366"/>
        </pc:sldMkLst>
        <pc:spChg chg="mod">
          <ac:chgData name="Ülle Kesli" userId="b3c3900f-05fc-4961-baa0-538e8e984ebe" providerId="ADAL" clId="{451D9BF1-45CC-4E27-BD97-58147937356E}" dt="2022-07-25T11:33:20.374" v="334" actId="20577"/>
          <ac:spMkLst>
            <pc:docMk/>
            <pc:sldMk cId="2928203655" sldId="4366"/>
            <ac:spMk id="2" creationId="{F60C52F1-004E-654E-A239-1AAC60A7C0CE}"/>
          </ac:spMkLst>
        </pc:spChg>
        <pc:spChg chg="mod">
          <ac:chgData name="Ülle Kesli" userId="b3c3900f-05fc-4961-baa0-538e8e984ebe" providerId="ADAL" clId="{451D9BF1-45CC-4E27-BD97-58147937356E}" dt="2022-07-26T12:16:06.758" v="7995" actId="27636"/>
          <ac:spMkLst>
            <pc:docMk/>
            <pc:sldMk cId="2928203655" sldId="4366"/>
            <ac:spMk id="5" creationId="{159318B8-276B-0D40-B2D9-396310C39D92}"/>
          </ac:spMkLst>
        </pc:spChg>
      </pc:sldChg>
      <pc:sldChg chg="modSp">
        <pc:chgData name="Ülle Kesli" userId="b3c3900f-05fc-4961-baa0-538e8e984ebe" providerId="ADAL" clId="{451D9BF1-45CC-4E27-BD97-58147937356E}" dt="2022-07-26T12:09:41.178" v="7979" actId="207"/>
        <pc:sldMkLst>
          <pc:docMk/>
          <pc:sldMk cId="2444038106" sldId="4367"/>
        </pc:sldMkLst>
        <pc:spChg chg="mod">
          <ac:chgData name="Ülle Kesli" userId="b3c3900f-05fc-4961-baa0-538e8e984ebe" providerId="ADAL" clId="{451D9BF1-45CC-4E27-BD97-58147937356E}" dt="2022-07-26T12:09:41.178" v="7979" actId="207"/>
          <ac:spMkLst>
            <pc:docMk/>
            <pc:sldMk cId="2444038106" sldId="4367"/>
            <ac:spMk id="5" creationId="{A8CDF352-6A20-4598-BB0A-90AD59A51B42}"/>
          </ac:spMkLst>
        </pc:spChg>
        <pc:spChg chg="mod">
          <ac:chgData name="Ülle Kesli" userId="b3c3900f-05fc-4961-baa0-538e8e984ebe" providerId="ADAL" clId="{451D9BF1-45CC-4E27-BD97-58147937356E}" dt="2022-07-26T10:37:09.301" v="5838"/>
          <ac:spMkLst>
            <pc:docMk/>
            <pc:sldMk cId="2444038106" sldId="4367"/>
            <ac:spMk id="8" creationId="{BB7C4F47-E780-4204-AD5E-46877277EC4E}"/>
          </ac:spMkLst>
        </pc:spChg>
        <pc:spChg chg="mod">
          <ac:chgData name="Ülle Kesli" userId="b3c3900f-05fc-4961-baa0-538e8e984ebe" providerId="ADAL" clId="{451D9BF1-45CC-4E27-BD97-58147937356E}" dt="2022-07-26T10:39:02.758" v="5920" actId="20577"/>
          <ac:spMkLst>
            <pc:docMk/>
            <pc:sldMk cId="2444038106" sldId="4367"/>
            <ac:spMk id="12" creationId="{126B7B8D-1825-4D89-B4EC-B124346D18A6}"/>
          </ac:spMkLst>
        </pc:spChg>
      </pc:sldChg>
      <pc:sldChg chg="modSp">
        <pc:chgData name="Ülle Kesli" userId="b3c3900f-05fc-4961-baa0-538e8e984ebe" providerId="ADAL" clId="{451D9BF1-45CC-4E27-BD97-58147937356E}" dt="2022-07-26T11:20:52.998" v="6350" actId="20577"/>
        <pc:sldMkLst>
          <pc:docMk/>
          <pc:sldMk cId="1779614633" sldId="4368"/>
        </pc:sldMkLst>
        <pc:spChg chg="mod">
          <ac:chgData name="Ülle Kesli" userId="b3c3900f-05fc-4961-baa0-538e8e984ebe" providerId="ADAL" clId="{451D9BF1-45CC-4E27-BD97-58147937356E}" dt="2022-07-26T11:20:52.998" v="6350" actId="20577"/>
          <ac:spMkLst>
            <pc:docMk/>
            <pc:sldMk cId="1779614633" sldId="4368"/>
            <ac:spMk id="5" creationId="{55AD6B51-0054-4632-BAC7-2CEAD6FB8A83}"/>
          </ac:spMkLst>
        </pc:spChg>
        <pc:spChg chg="mod">
          <ac:chgData name="Ülle Kesli" userId="b3c3900f-05fc-4961-baa0-538e8e984ebe" providerId="ADAL" clId="{451D9BF1-45CC-4E27-BD97-58147937356E}" dt="2022-07-26T11:17:53.306" v="6300" actId="27636"/>
          <ac:spMkLst>
            <pc:docMk/>
            <pc:sldMk cId="1779614633" sldId="4368"/>
            <ac:spMk id="6" creationId="{39307837-B207-4C12-A1F2-6EBF6E779670}"/>
          </ac:spMkLst>
        </pc:spChg>
        <pc:spChg chg="mod">
          <ac:chgData name="Ülle Kesli" userId="b3c3900f-05fc-4961-baa0-538e8e984ebe" providerId="ADAL" clId="{451D9BF1-45CC-4E27-BD97-58147937356E}" dt="2022-07-26T11:19:16.432" v="6342" actId="1035"/>
          <ac:spMkLst>
            <pc:docMk/>
            <pc:sldMk cId="1779614633" sldId="4368"/>
            <ac:spMk id="7" creationId="{083AA119-3A1F-4503-B826-B93B570F6F7E}"/>
          </ac:spMkLst>
        </pc:spChg>
      </pc:sldChg>
      <pc:sldChg chg="addSp delSp modSp">
        <pc:chgData name="Ülle Kesli" userId="b3c3900f-05fc-4961-baa0-538e8e984ebe" providerId="ADAL" clId="{451D9BF1-45CC-4E27-BD97-58147937356E}" dt="2022-07-26T11:27:47.775" v="6454" actId="20577"/>
        <pc:sldMkLst>
          <pc:docMk/>
          <pc:sldMk cId="3059875109" sldId="4369"/>
        </pc:sldMkLst>
        <pc:spChg chg="mod">
          <ac:chgData name="Ülle Kesli" userId="b3c3900f-05fc-4961-baa0-538e8e984ebe" providerId="ADAL" clId="{451D9BF1-45CC-4E27-BD97-58147937356E}" dt="2022-07-26T11:21:06.831" v="6351"/>
          <ac:spMkLst>
            <pc:docMk/>
            <pc:sldMk cId="3059875109" sldId="4369"/>
            <ac:spMk id="5" creationId="{55AD6B51-0054-4632-BAC7-2CEAD6FB8A83}"/>
          </ac:spMkLst>
        </pc:spChg>
        <pc:spChg chg="mod">
          <ac:chgData name="Ülle Kesli" userId="b3c3900f-05fc-4961-baa0-538e8e984ebe" providerId="ADAL" clId="{451D9BF1-45CC-4E27-BD97-58147937356E}" dt="2022-07-26T11:27:47.775" v="6454" actId="20577"/>
          <ac:spMkLst>
            <pc:docMk/>
            <pc:sldMk cId="3059875109" sldId="4369"/>
            <ac:spMk id="6" creationId="{39307837-B207-4C12-A1F2-6EBF6E779670}"/>
          </ac:spMkLst>
        </pc:spChg>
        <pc:spChg chg="del">
          <ac:chgData name="Ülle Kesli" userId="b3c3900f-05fc-4961-baa0-538e8e984ebe" providerId="ADAL" clId="{451D9BF1-45CC-4E27-BD97-58147937356E}" dt="2022-07-26T11:19:33.925" v="6343" actId="478"/>
          <ac:spMkLst>
            <pc:docMk/>
            <pc:sldMk cId="3059875109" sldId="4369"/>
            <ac:spMk id="7" creationId="{083AA119-3A1F-4503-B826-B93B570F6F7E}"/>
          </ac:spMkLst>
        </pc:spChg>
        <pc:spChg chg="add">
          <ac:chgData name="Ülle Kesli" userId="b3c3900f-05fc-4961-baa0-538e8e984ebe" providerId="ADAL" clId="{451D9BF1-45CC-4E27-BD97-58147937356E}" dt="2022-07-26T11:19:35.319" v="6344"/>
          <ac:spMkLst>
            <pc:docMk/>
            <pc:sldMk cId="3059875109" sldId="4369"/>
            <ac:spMk id="8" creationId="{E70A6D57-07E8-4F92-89E6-B765F38A9037}"/>
          </ac:spMkLst>
        </pc:spChg>
      </pc:sldChg>
      <pc:sldChg chg="addSp delSp modSp">
        <pc:chgData name="Ülle Kesli" userId="b3c3900f-05fc-4961-baa0-538e8e984ebe" providerId="ADAL" clId="{451D9BF1-45CC-4E27-BD97-58147937356E}" dt="2022-07-26T11:36:32.895" v="6669" actId="1076"/>
        <pc:sldMkLst>
          <pc:docMk/>
          <pc:sldMk cId="1886294393" sldId="4370"/>
        </pc:sldMkLst>
        <pc:spChg chg="mod">
          <ac:chgData name="Ülle Kesli" userId="b3c3900f-05fc-4961-baa0-538e8e984ebe" providerId="ADAL" clId="{451D9BF1-45CC-4E27-BD97-58147937356E}" dt="2022-07-26T11:34:52.833" v="6654"/>
          <ac:spMkLst>
            <pc:docMk/>
            <pc:sldMk cId="1886294393" sldId="4370"/>
            <ac:spMk id="5" creationId="{55AD6B51-0054-4632-BAC7-2CEAD6FB8A83}"/>
          </ac:spMkLst>
        </pc:spChg>
        <pc:spChg chg="mod">
          <ac:chgData name="Ülle Kesli" userId="b3c3900f-05fc-4961-baa0-538e8e984ebe" providerId="ADAL" clId="{451D9BF1-45CC-4E27-BD97-58147937356E}" dt="2022-07-26T11:36:32.895" v="6669" actId="1076"/>
          <ac:spMkLst>
            <pc:docMk/>
            <pc:sldMk cId="1886294393" sldId="4370"/>
            <ac:spMk id="6" creationId="{39307837-B207-4C12-A1F2-6EBF6E779670}"/>
          </ac:spMkLst>
        </pc:spChg>
        <pc:spChg chg="del">
          <ac:chgData name="Ülle Kesli" userId="b3c3900f-05fc-4961-baa0-538e8e984ebe" providerId="ADAL" clId="{451D9BF1-45CC-4E27-BD97-58147937356E}" dt="2022-07-26T11:19:43.077" v="6345" actId="478"/>
          <ac:spMkLst>
            <pc:docMk/>
            <pc:sldMk cId="1886294393" sldId="4370"/>
            <ac:spMk id="7" creationId="{083AA119-3A1F-4503-B826-B93B570F6F7E}"/>
          </ac:spMkLst>
        </pc:spChg>
        <pc:spChg chg="add">
          <ac:chgData name="Ülle Kesli" userId="b3c3900f-05fc-4961-baa0-538e8e984ebe" providerId="ADAL" clId="{451D9BF1-45CC-4E27-BD97-58147937356E}" dt="2022-07-26T11:19:44.563" v="6346"/>
          <ac:spMkLst>
            <pc:docMk/>
            <pc:sldMk cId="1886294393" sldId="4370"/>
            <ac:spMk id="9" creationId="{5583EF35-464C-40D3-A32E-1451F1F630E6}"/>
          </ac:spMkLst>
        </pc:spChg>
      </pc:sldChg>
      <pc:sldChg chg="addSp delSp modSp">
        <pc:chgData name="Ülle Kesli" userId="b3c3900f-05fc-4961-baa0-538e8e984ebe" providerId="ADAL" clId="{451D9BF1-45CC-4E27-BD97-58147937356E}" dt="2022-07-26T11:40:45.972" v="6818" actId="27636"/>
        <pc:sldMkLst>
          <pc:docMk/>
          <pc:sldMk cId="4085557720" sldId="4371"/>
        </pc:sldMkLst>
        <pc:spChg chg="mod">
          <ac:chgData name="Ülle Kesli" userId="b3c3900f-05fc-4961-baa0-538e8e984ebe" providerId="ADAL" clId="{451D9BF1-45CC-4E27-BD97-58147937356E}" dt="2022-07-26T11:38:11.459" v="6686" actId="27636"/>
          <ac:spMkLst>
            <pc:docMk/>
            <pc:sldMk cId="4085557720" sldId="4371"/>
            <ac:spMk id="5" creationId="{55AD6B51-0054-4632-BAC7-2CEAD6FB8A83}"/>
          </ac:spMkLst>
        </pc:spChg>
        <pc:spChg chg="mod">
          <ac:chgData name="Ülle Kesli" userId="b3c3900f-05fc-4961-baa0-538e8e984ebe" providerId="ADAL" clId="{451D9BF1-45CC-4E27-BD97-58147937356E}" dt="2022-07-26T11:40:45.972" v="6818" actId="27636"/>
          <ac:spMkLst>
            <pc:docMk/>
            <pc:sldMk cId="4085557720" sldId="4371"/>
            <ac:spMk id="6" creationId="{39307837-B207-4C12-A1F2-6EBF6E779670}"/>
          </ac:spMkLst>
        </pc:spChg>
        <pc:spChg chg="del mod">
          <ac:chgData name="Ülle Kesli" userId="b3c3900f-05fc-4961-baa0-538e8e984ebe" providerId="ADAL" clId="{451D9BF1-45CC-4E27-BD97-58147937356E}" dt="2022-07-26T11:36:51.399" v="6672" actId="478"/>
          <ac:spMkLst>
            <pc:docMk/>
            <pc:sldMk cId="4085557720" sldId="4371"/>
            <ac:spMk id="7" creationId="{083AA119-3A1F-4503-B826-B93B570F6F7E}"/>
          </ac:spMkLst>
        </pc:spChg>
        <pc:spChg chg="add">
          <ac:chgData name="Ülle Kesli" userId="b3c3900f-05fc-4961-baa0-538e8e984ebe" providerId="ADAL" clId="{451D9BF1-45CC-4E27-BD97-58147937356E}" dt="2022-07-26T11:36:52.588" v="6673"/>
          <ac:spMkLst>
            <pc:docMk/>
            <pc:sldMk cId="4085557720" sldId="4371"/>
            <ac:spMk id="8" creationId="{D93ECBB0-80D8-434D-A6F2-2CEC8533FA9F}"/>
          </ac:spMkLst>
        </pc:spChg>
      </pc:sldChg>
      <pc:sldChg chg="modSp">
        <pc:chgData name="Ülle Kesli" userId="b3c3900f-05fc-4961-baa0-538e8e984ebe" providerId="ADAL" clId="{451D9BF1-45CC-4E27-BD97-58147937356E}" dt="2022-07-26T07:32:52.754" v="2525" actId="20577"/>
        <pc:sldMkLst>
          <pc:docMk/>
          <pc:sldMk cId="1402834632" sldId="4372"/>
        </pc:sldMkLst>
        <pc:spChg chg="mod">
          <ac:chgData name="Ülle Kesli" userId="b3c3900f-05fc-4961-baa0-538e8e984ebe" providerId="ADAL" clId="{451D9BF1-45CC-4E27-BD97-58147937356E}" dt="2022-07-26T07:27:02.500" v="2380" actId="20577"/>
          <ac:spMkLst>
            <pc:docMk/>
            <pc:sldMk cId="1402834632" sldId="4372"/>
            <ac:spMk id="4" creationId="{B4E49349-E197-4BB0-9D59-A593D9CD7C10}"/>
          </ac:spMkLst>
        </pc:spChg>
        <pc:spChg chg="mod">
          <ac:chgData name="Ülle Kesli" userId="b3c3900f-05fc-4961-baa0-538e8e984ebe" providerId="ADAL" clId="{451D9BF1-45CC-4E27-BD97-58147937356E}" dt="2022-07-26T07:32:52.754" v="2525" actId="20577"/>
          <ac:spMkLst>
            <pc:docMk/>
            <pc:sldMk cId="1402834632" sldId="4372"/>
            <ac:spMk id="5" creationId="{06C886DA-59B6-4C30-B6A8-A4104EF7562B}"/>
          </ac:spMkLst>
        </pc:spChg>
      </pc:sldChg>
      <pc:sldChg chg="modSp">
        <pc:chgData name="Ülle Kesli" userId="b3c3900f-05fc-4961-baa0-538e8e984ebe" providerId="ADAL" clId="{451D9BF1-45CC-4E27-BD97-58147937356E}" dt="2022-07-26T07:51:26.144" v="3253" actId="207"/>
        <pc:sldMkLst>
          <pc:docMk/>
          <pc:sldMk cId="2968848912" sldId="4373"/>
        </pc:sldMkLst>
        <pc:spChg chg="mod">
          <ac:chgData name="Ülle Kesli" userId="b3c3900f-05fc-4961-baa0-538e8e984ebe" providerId="ADAL" clId="{451D9BF1-45CC-4E27-BD97-58147937356E}" dt="2022-07-26T07:37:56.606" v="2637" actId="20577"/>
          <ac:spMkLst>
            <pc:docMk/>
            <pc:sldMk cId="2968848912" sldId="4373"/>
            <ac:spMk id="2" creationId="{CC477573-23AD-4A5C-9754-C388638206AD}"/>
          </ac:spMkLst>
        </pc:spChg>
        <pc:spChg chg="mod">
          <ac:chgData name="Ülle Kesli" userId="b3c3900f-05fc-4961-baa0-538e8e984ebe" providerId="ADAL" clId="{451D9BF1-45CC-4E27-BD97-58147937356E}" dt="2022-07-26T07:51:26.144" v="3253" actId="207"/>
          <ac:spMkLst>
            <pc:docMk/>
            <pc:sldMk cId="2968848912" sldId="4373"/>
            <ac:spMk id="3" creationId="{B370D2DF-7164-44F5-BAC8-8E6E51D01E0B}"/>
          </ac:spMkLst>
        </pc:spChg>
      </pc:sldChg>
      <pc:sldChg chg="modSp">
        <pc:chgData name="Ülle Kesli" userId="b3c3900f-05fc-4961-baa0-538e8e984ebe" providerId="ADAL" clId="{451D9BF1-45CC-4E27-BD97-58147937356E}" dt="2022-07-26T12:11:30.966" v="7986" actId="1076"/>
        <pc:sldMkLst>
          <pc:docMk/>
          <pc:sldMk cId="1122770093" sldId="4374"/>
        </pc:sldMkLst>
        <pc:spChg chg="mod">
          <ac:chgData name="Ülle Kesli" userId="b3c3900f-05fc-4961-baa0-538e8e984ebe" providerId="ADAL" clId="{451D9BF1-45CC-4E27-BD97-58147937356E}" dt="2022-07-25T12:02:23.959" v="1233"/>
          <ac:spMkLst>
            <pc:docMk/>
            <pc:sldMk cId="1122770093" sldId="4374"/>
            <ac:spMk id="2" creationId="{F60C52F1-004E-654E-A239-1AAC60A7C0CE}"/>
          </ac:spMkLst>
        </pc:spChg>
        <pc:spChg chg="mod">
          <ac:chgData name="Ülle Kesli" userId="b3c3900f-05fc-4961-baa0-538e8e984ebe" providerId="ADAL" clId="{451D9BF1-45CC-4E27-BD97-58147937356E}" dt="2022-07-25T12:08:02.743" v="1320" actId="6549"/>
          <ac:spMkLst>
            <pc:docMk/>
            <pc:sldMk cId="1122770093" sldId="4374"/>
            <ac:spMk id="5" creationId="{159318B8-276B-0D40-B2D9-396310C39D92}"/>
          </ac:spMkLst>
        </pc:spChg>
        <pc:spChg chg="mod">
          <ac:chgData name="Ülle Kesli" userId="b3c3900f-05fc-4961-baa0-538e8e984ebe" providerId="ADAL" clId="{451D9BF1-45CC-4E27-BD97-58147937356E}" dt="2022-07-26T12:11:30.966" v="7986" actId="1076"/>
          <ac:spMkLst>
            <pc:docMk/>
            <pc:sldMk cId="1122770093" sldId="4374"/>
            <ac:spMk id="7" creationId="{54CC4332-3087-45C0-9166-78A5C2917296}"/>
          </ac:spMkLst>
        </pc:spChg>
      </pc:sldChg>
      <pc:sldChg chg="modSp">
        <pc:chgData name="Ülle Kesli" userId="b3c3900f-05fc-4961-baa0-538e8e984ebe" providerId="ADAL" clId="{451D9BF1-45CC-4E27-BD97-58147937356E}" dt="2022-07-26T07:18:02.848" v="1955" actId="20577"/>
        <pc:sldMkLst>
          <pc:docMk/>
          <pc:sldMk cId="4245347116" sldId="4375"/>
        </pc:sldMkLst>
        <pc:spChg chg="mod">
          <ac:chgData name="Ülle Kesli" userId="b3c3900f-05fc-4961-baa0-538e8e984ebe" providerId="ADAL" clId="{451D9BF1-45CC-4E27-BD97-58147937356E}" dt="2022-07-25T12:17:18.411" v="1633" actId="20577"/>
          <ac:spMkLst>
            <pc:docMk/>
            <pc:sldMk cId="4245347116" sldId="4375"/>
            <ac:spMk id="6" creationId="{EB212DE8-CB38-4954-B6F5-32D6422BC309}"/>
          </ac:spMkLst>
        </pc:spChg>
        <pc:spChg chg="mod">
          <ac:chgData name="Ülle Kesli" userId="b3c3900f-05fc-4961-baa0-538e8e984ebe" providerId="ADAL" clId="{451D9BF1-45CC-4E27-BD97-58147937356E}" dt="2022-07-25T12:21:24.940" v="1884" actId="6549"/>
          <ac:spMkLst>
            <pc:docMk/>
            <pc:sldMk cId="4245347116" sldId="4375"/>
            <ac:spMk id="9" creationId="{D0A2937D-D339-48E0-B5F0-4C3FF22D1B5A}"/>
          </ac:spMkLst>
        </pc:spChg>
        <pc:spChg chg="mod">
          <ac:chgData name="Ülle Kesli" userId="b3c3900f-05fc-4961-baa0-538e8e984ebe" providerId="ADAL" clId="{451D9BF1-45CC-4E27-BD97-58147937356E}" dt="2022-07-25T12:23:36.547" v="1952" actId="20577"/>
          <ac:spMkLst>
            <pc:docMk/>
            <pc:sldMk cId="4245347116" sldId="4375"/>
            <ac:spMk id="13" creationId="{155D9AC2-D4E7-4233-9598-610B2C1DE45C}"/>
          </ac:spMkLst>
        </pc:spChg>
        <pc:spChg chg="mod">
          <ac:chgData name="Ülle Kesli" userId="b3c3900f-05fc-4961-baa0-538e8e984ebe" providerId="ADAL" clId="{451D9BF1-45CC-4E27-BD97-58147937356E}" dt="2022-07-26T07:18:02.848" v="1955" actId="20577"/>
          <ac:spMkLst>
            <pc:docMk/>
            <pc:sldMk cId="4245347116" sldId="4375"/>
            <ac:spMk id="16" creationId="{B5B3FE8A-DE3B-497B-9C3B-0F3A09BA7A27}"/>
          </ac:spMkLst>
        </pc:spChg>
      </pc:sldChg>
      <pc:sldChg chg="modSp">
        <pc:chgData name="Ülle Kesli" userId="b3c3900f-05fc-4961-baa0-538e8e984ebe" providerId="ADAL" clId="{451D9BF1-45CC-4E27-BD97-58147937356E}" dt="2022-07-25T12:16:37.973" v="1621" actId="6549"/>
        <pc:sldMkLst>
          <pc:docMk/>
          <pc:sldMk cId="584228515" sldId="4376"/>
        </pc:sldMkLst>
        <pc:spChg chg="mod">
          <ac:chgData name="Ülle Kesli" userId="b3c3900f-05fc-4961-baa0-538e8e984ebe" providerId="ADAL" clId="{451D9BF1-45CC-4E27-BD97-58147937356E}" dt="2022-07-25T12:12:56.283" v="1499" actId="20577"/>
          <ac:spMkLst>
            <pc:docMk/>
            <pc:sldMk cId="584228515" sldId="4376"/>
            <ac:spMk id="2" creationId="{CD746D51-379D-8C40-B6AF-646597B8E5EF}"/>
          </ac:spMkLst>
        </pc:spChg>
        <pc:spChg chg="mod">
          <ac:chgData name="Ülle Kesli" userId="b3c3900f-05fc-4961-baa0-538e8e984ebe" providerId="ADAL" clId="{451D9BF1-45CC-4E27-BD97-58147937356E}" dt="2022-07-25T12:16:37.973" v="1621" actId="6549"/>
          <ac:spMkLst>
            <pc:docMk/>
            <pc:sldMk cId="584228515" sldId="4376"/>
            <ac:spMk id="6" creationId="{4850A443-F747-4DE6-84F2-B6366D9BDED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2210AE-0DC5-4A31-96CE-C30434611C01}" type="datetimeFigureOut">
              <a:rPr lang="en-IE" smtClean="0"/>
              <a:t>21/09/2022</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78BAF9-A98F-4E79-81DC-7606031186BC}" type="slidenum">
              <a:rPr lang="en-IE" smtClean="0"/>
              <a:t>‹#›</a:t>
            </a:fld>
            <a:endParaRPr lang="en-IE"/>
          </a:p>
        </p:txBody>
      </p:sp>
    </p:spTree>
    <p:extLst>
      <p:ext uri="{BB962C8B-B14F-4D97-AF65-F5344CB8AC3E}">
        <p14:creationId xmlns:p14="http://schemas.microsoft.com/office/powerpoint/2010/main" val="304715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70" y="427965"/>
            <a:ext cx="5845500" cy="2123658"/>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Students as Digital </a:t>
            </a:r>
          </a:p>
          <a:p>
            <a:pPr fontAlgn="base"/>
            <a:r>
              <a:rPr lang="en-IE" sz="4400" b="1" i="0" u="none" strike="noStrike" kern="1200" baseline="0" dirty="0">
                <a:solidFill>
                  <a:schemeClr val="bg1"/>
                </a:solidFill>
                <a:effectLst/>
                <a:latin typeface="+mn-lt"/>
                <a:ea typeface="+mn-ea"/>
                <a:cs typeface="+mn-cs"/>
                <a:sym typeface="Quattrocento Sans"/>
              </a:rPr>
              <a:t>Civic Engagers </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7" y="2883583"/>
            <a:ext cx="6419237"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Students as Digital Civic Engagers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 Cya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547002-8F3C-694D-AEC8-99454AAD7BD4}"/>
              </a:ext>
            </a:extLst>
          </p:cNvPr>
          <p:cNvSpPr/>
          <p:nvPr userDrawn="1"/>
        </p:nvSpPr>
        <p:spPr>
          <a:xfrm>
            <a:off x="241300" y="228600"/>
            <a:ext cx="11696700" cy="5695316"/>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23">
            <a:extLst>
              <a:ext uri="{FF2B5EF4-FFF2-40B4-BE49-F238E27FC236}">
                <a16:creationId xmlns:a16="http://schemas.microsoft.com/office/drawing/2014/main" id="{A2064B40-8E53-2147-8361-55B49BB4CC15}"/>
              </a:ext>
            </a:extLst>
          </p:cNvPr>
          <p:cNvSpPr>
            <a:spLocks noGrp="1"/>
          </p:cNvSpPr>
          <p:nvPr>
            <p:ph type="body" sz="quarter" idx="14" hasCustomPrompt="1"/>
          </p:nvPr>
        </p:nvSpPr>
        <p:spPr>
          <a:xfrm>
            <a:off x="10700893" y="3810314"/>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5" name="Text Placeholder 23">
            <a:extLst>
              <a:ext uri="{FF2B5EF4-FFF2-40B4-BE49-F238E27FC236}">
                <a16:creationId xmlns:a16="http://schemas.microsoft.com/office/drawing/2014/main" id="{90A7F5E5-04A0-824D-9112-6F0C0B78D2DA}"/>
              </a:ext>
            </a:extLst>
          </p:cNvPr>
          <p:cNvSpPr>
            <a:spLocks noGrp="1"/>
          </p:cNvSpPr>
          <p:nvPr>
            <p:ph type="body" sz="quarter" idx="13" hasCustomPrompt="1"/>
          </p:nvPr>
        </p:nvSpPr>
        <p:spPr>
          <a:xfrm>
            <a:off x="6628531" y="763770"/>
            <a:ext cx="4857690" cy="3880802"/>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6" name="Text Placeholder 23">
            <a:extLst>
              <a:ext uri="{FF2B5EF4-FFF2-40B4-BE49-F238E27FC236}">
                <a16:creationId xmlns:a16="http://schemas.microsoft.com/office/drawing/2014/main" id="{26B802C5-E509-C045-949B-B5202FF5A36F}"/>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7" name="Picture Placeholder 2">
            <a:extLst>
              <a:ext uri="{FF2B5EF4-FFF2-40B4-BE49-F238E27FC236}">
                <a16:creationId xmlns:a16="http://schemas.microsoft.com/office/drawing/2014/main" id="{D6AC81E1-C41A-BB46-B49A-3C3F2326F5F6}"/>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pic>
        <p:nvPicPr>
          <p:cNvPr id="9" name="Picture 8" descr="Icon&#10;&#10;Description automatically generated">
            <a:extLst>
              <a:ext uri="{FF2B5EF4-FFF2-40B4-BE49-F238E27FC236}">
                <a16:creationId xmlns:a16="http://schemas.microsoft.com/office/drawing/2014/main" id="{659A1A35-B898-8246-8D43-C68A97BA1D9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87656" y="4981600"/>
            <a:ext cx="3904344" cy="1884632"/>
          </a:xfrm>
          <a:prstGeom prst="rect">
            <a:avLst/>
          </a:prstGeom>
        </p:spPr>
      </p:pic>
    </p:spTree>
    <p:extLst>
      <p:ext uri="{BB962C8B-B14F-4D97-AF65-F5344CB8AC3E}">
        <p14:creationId xmlns:p14="http://schemas.microsoft.com/office/powerpoint/2010/main" val="212703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5A2AA6-883F-854A-8546-F99F3B503C78}"/>
              </a:ext>
            </a:extLst>
          </p:cNvPr>
          <p:cNvSpPr/>
          <p:nvPr userDrawn="1"/>
        </p:nvSpPr>
        <p:spPr>
          <a:xfrm>
            <a:off x="241300" y="228600"/>
            <a:ext cx="11696700" cy="5695316"/>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3">
            <a:extLst>
              <a:ext uri="{FF2B5EF4-FFF2-40B4-BE49-F238E27FC236}">
                <a16:creationId xmlns:a16="http://schemas.microsoft.com/office/drawing/2014/main" id="{3864A3C8-D9B2-6D4F-8AF6-446AA2B02124}"/>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chemeClr val="bg1"/>
                </a:solidFill>
                <a:latin typeface="+mn-lt"/>
              </a:defRPr>
            </a:lvl1pPr>
          </a:lstStyle>
          <a:p>
            <a:pPr lvl="0"/>
            <a:r>
              <a:rPr lang="en-US" dirty="0"/>
              <a:t>Divider</a:t>
            </a:r>
          </a:p>
        </p:txBody>
      </p:sp>
      <p:sp>
        <p:nvSpPr>
          <p:cNvPr id="11" name="Text Placeholder 23">
            <a:extLst>
              <a:ext uri="{FF2B5EF4-FFF2-40B4-BE49-F238E27FC236}">
                <a16:creationId xmlns:a16="http://schemas.microsoft.com/office/drawing/2014/main" id="{85D7608D-36AC-F749-962E-A70668D2E0DE}"/>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chemeClr val="bg1"/>
                </a:solidFill>
                <a:latin typeface="+mn-lt"/>
              </a:defRPr>
            </a:lvl1pPr>
          </a:lstStyle>
          <a:p>
            <a:pPr lvl="0"/>
            <a:r>
              <a:rPr lang="en-US" dirty="0"/>
              <a:t>01</a:t>
            </a:r>
          </a:p>
        </p:txBody>
      </p:sp>
      <p:sp>
        <p:nvSpPr>
          <p:cNvPr id="12" name="Rectangle 11">
            <a:extLst>
              <a:ext uri="{FF2B5EF4-FFF2-40B4-BE49-F238E27FC236}">
                <a16:creationId xmlns:a16="http://schemas.microsoft.com/office/drawing/2014/main" id="{1A50FDCB-F35B-6E4C-894D-A4695AE5E749}"/>
              </a:ext>
            </a:extLst>
          </p:cNvPr>
          <p:cNvSpPr/>
          <p:nvPr userDrawn="1"/>
        </p:nvSpPr>
        <p:spPr>
          <a:xfrm rot="5400000" flipV="1">
            <a:off x="1375154" y="1210306"/>
            <a:ext cx="1008000" cy="3600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4" name="Picture 13" descr="Icon&#10;&#10;Description automatically generated">
            <a:extLst>
              <a:ext uri="{FF2B5EF4-FFF2-40B4-BE49-F238E27FC236}">
                <a16:creationId xmlns:a16="http://schemas.microsoft.com/office/drawing/2014/main" id="{09B4805A-287E-CF48-BC2B-3CDAB976F38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1" y="4397829"/>
            <a:ext cx="5094519" cy="2459131"/>
          </a:xfrm>
          <a:prstGeom prst="rect">
            <a:avLst/>
          </a:prstGeom>
        </p:spPr>
      </p:pic>
      <p:grpSp>
        <p:nvGrpSpPr>
          <p:cNvPr id="23" name="Group 22">
            <a:extLst>
              <a:ext uri="{FF2B5EF4-FFF2-40B4-BE49-F238E27FC236}">
                <a16:creationId xmlns:a16="http://schemas.microsoft.com/office/drawing/2014/main" id="{AD714960-3766-3443-8FFF-31096EBBEA09}"/>
              </a:ext>
            </a:extLst>
          </p:cNvPr>
          <p:cNvGrpSpPr/>
          <p:nvPr userDrawn="1"/>
        </p:nvGrpSpPr>
        <p:grpSpPr>
          <a:xfrm flipH="1">
            <a:off x="10344642" y="6178622"/>
            <a:ext cx="1847358" cy="678338"/>
            <a:chOff x="0" y="6194352"/>
            <a:chExt cx="1847358" cy="678338"/>
          </a:xfrm>
        </p:grpSpPr>
        <p:pic>
          <p:nvPicPr>
            <p:cNvPr id="24" name="Picture 23" descr="Icon&#10;&#10;Description automatically generated">
              <a:extLst>
                <a:ext uri="{FF2B5EF4-FFF2-40B4-BE49-F238E27FC236}">
                  <a16:creationId xmlns:a16="http://schemas.microsoft.com/office/drawing/2014/main" id="{76165ACB-6AA8-7E4D-9366-07A54806619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0" y="6194352"/>
              <a:ext cx="1058868" cy="678338"/>
            </a:xfrm>
            <a:prstGeom prst="rect">
              <a:avLst/>
            </a:prstGeom>
          </p:spPr>
        </p:pic>
        <p:pic>
          <p:nvPicPr>
            <p:cNvPr id="25" name="Picture 24" descr="A picture containing text, sign, tableware, plate&#10;&#10;Description automatically generated">
              <a:extLst>
                <a:ext uri="{FF2B5EF4-FFF2-40B4-BE49-F238E27FC236}">
                  <a16:creationId xmlns:a16="http://schemas.microsoft.com/office/drawing/2014/main" id="{1A068880-8E07-AA40-866D-11F9CD9AD87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26" name="Picture 25" descr="Shape, arrow&#10;&#10;Description automatically generated">
              <a:extLst>
                <a:ext uri="{FF2B5EF4-FFF2-40B4-BE49-F238E27FC236}">
                  <a16:creationId xmlns:a16="http://schemas.microsoft.com/office/drawing/2014/main" id="{12E9FCFC-9F99-C147-8450-726D13112D7D}"/>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20412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F90F25F-34EB-6647-B759-AC3CF9FAA556}"/>
              </a:ext>
            </a:extLst>
          </p:cNvPr>
          <p:cNvSpPr/>
          <p:nvPr userDrawn="1"/>
        </p:nvSpPr>
        <p:spPr>
          <a:xfrm>
            <a:off x="241300" y="228600"/>
            <a:ext cx="11696700" cy="5695316"/>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3">
            <a:extLst>
              <a:ext uri="{FF2B5EF4-FFF2-40B4-BE49-F238E27FC236}">
                <a16:creationId xmlns:a16="http://schemas.microsoft.com/office/drawing/2014/main" id="{E28AE025-6B40-5947-B504-B366AF52EDDF}"/>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chemeClr val="bg1"/>
                </a:solidFill>
                <a:latin typeface="+mn-lt"/>
              </a:defRPr>
            </a:lvl1pPr>
          </a:lstStyle>
          <a:p>
            <a:pPr lvl="0"/>
            <a:r>
              <a:rPr lang="en-US" dirty="0"/>
              <a:t>Divider</a:t>
            </a:r>
          </a:p>
        </p:txBody>
      </p:sp>
      <p:sp>
        <p:nvSpPr>
          <p:cNvPr id="11" name="Text Placeholder 23">
            <a:extLst>
              <a:ext uri="{FF2B5EF4-FFF2-40B4-BE49-F238E27FC236}">
                <a16:creationId xmlns:a16="http://schemas.microsoft.com/office/drawing/2014/main" id="{B7281846-658F-F145-8D39-6F1A4FAA54D2}"/>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chemeClr val="bg1"/>
                </a:solidFill>
                <a:latin typeface="+mn-lt"/>
              </a:defRPr>
            </a:lvl1pPr>
          </a:lstStyle>
          <a:p>
            <a:pPr lvl="0"/>
            <a:r>
              <a:rPr lang="en-US" dirty="0"/>
              <a:t>01</a:t>
            </a:r>
          </a:p>
        </p:txBody>
      </p:sp>
      <p:sp>
        <p:nvSpPr>
          <p:cNvPr id="12" name="Rectangle 11">
            <a:extLst>
              <a:ext uri="{FF2B5EF4-FFF2-40B4-BE49-F238E27FC236}">
                <a16:creationId xmlns:a16="http://schemas.microsoft.com/office/drawing/2014/main" id="{B94BAAC5-3B7A-4A47-87A3-D7E73FEF91BB}"/>
              </a:ext>
            </a:extLst>
          </p:cNvPr>
          <p:cNvSpPr/>
          <p:nvPr userDrawn="1"/>
        </p:nvSpPr>
        <p:spPr>
          <a:xfrm rot="5400000" flipV="1">
            <a:off x="1375154" y="1210306"/>
            <a:ext cx="1008000" cy="3600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3" name="Picture 12" descr="Icon&#10;&#10;Description automatically generated">
            <a:extLst>
              <a:ext uri="{FF2B5EF4-FFF2-40B4-BE49-F238E27FC236}">
                <a16:creationId xmlns:a16="http://schemas.microsoft.com/office/drawing/2014/main" id="{28067293-EB8D-244C-AAFD-787747A59D7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1" y="4397829"/>
            <a:ext cx="5094519" cy="2459131"/>
          </a:xfrm>
          <a:prstGeom prst="rect">
            <a:avLst/>
          </a:prstGeom>
        </p:spPr>
      </p:pic>
      <p:grpSp>
        <p:nvGrpSpPr>
          <p:cNvPr id="16" name="Group 15">
            <a:extLst>
              <a:ext uri="{FF2B5EF4-FFF2-40B4-BE49-F238E27FC236}">
                <a16:creationId xmlns:a16="http://schemas.microsoft.com/office/drawing/2014/main" id="{6D767C39-14E1-DD4A-808F-97520EEA5C26}"/>
              </a:ext>
            </a:extLst>
          </p:cNvPr>
          <p:cNvGrpSpPr/>
          <p:nvPr userDrawn="1"/>
        </p:nvGrpSpPr>
        <p:grpSpPr>
          <a:xfrm flipH="1">
            <a:off x="10344642" y="6178622"/>
            <a:ext cx="1847358" cy="678338"/>
            <a:chOff x="0" y="6194352"/>
            <a:chExt cx="1847358" cy="678338"/>
          </a:xfrm>
        </p:grpSpPr>
        <p:pic>
          <p:nvPicPr>
            <p:cNvPr id="17" name="Picture 16" descr="Icon&#10;&#10;Description automatically generated">
              <a:extLst>
                <a:ext uri="{FF2B5EF4-FFF2-40B4-BE49-F238E27FC236}">
                  <a16:creationId xmlns:a16="http://schemas.microsoft.com/office/drawing/2014/main" id="{BBBAFD14-6BA7-484C-9E24-61E97E93AA4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0" y="6194352"/>
              <a:ext cx="1058868" cy="678338"/>
            </a:xfrm>
            <a:prstGeom prst="rect">
              <a:avLst/>
            </a:prstGeom>
          </p:spPr>
        </p:pic>
        <p:pic>
          <p:nvPicPr>
            <p:cNvPr id="18" name="Picture 17" descr="A picture containing text, sign, tableware, plate&#10;&#10;Description automatically generated">
              <a:extLst>
                <a:ext uri="{FF2B5EF4-FFF2-40B4-BE49-F238E27FC236}">
                  <a16:creationId xmlns:a16="http://schemas.microsoft.com/office/drawing/2014/main" id="{E9CC8339-A8FE-A94A-8E96-C5A102D89B8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19" name="Picture 18" descr="Shape, arrow&#10;&#10;Description automatically generated">
              <a:extLst>
                <a:ext uri="{FF2B5EF4-FFF2-40B4-BE49-F238E27FC236}">
                  <a16:creationId xmlns:a16="http://schemas.microsoft.com/office/drawing/2014/main" id="{8949D9CF-5985-E247-9277-4A486D2FB6F3}"/>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533940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 Cya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F90F25F-34EB-6647-B759-AC3CF9FAA556}"/>
              </a:ext>
            </a:extLst>
          </p:cNvPr>
          <p:cNvSpPr/>
          <p:nvPr userDrawn="1"/>
        </p:nvSpPr>
        <p:spPr>
          <a:xfrm>
            <a:off x="241300" y="228600"/>
            <a:ext cx="11696700" cy="5695316"/>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3">
            <a:extLst>
              <a:ext uri="{FF2B5EF4-FFF2-40B4-BE49-F238E27FC236}">
                <a16:creationId xmlns:a16="http://schemas.microsoft.com/office/drawing/2014/main" id="{E28AE025-6B40-5947-B504-B366AF52EDDF}"/>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chemeClr val="bg1"/>
                </a:solidFill>
                <a:latin typeface="+mn-lt"/>
              </a:defRPr>
            </a:lvl1pPr>
          </a:lstStyle>
          <a:p>
            <a:pPr lvl="0"/>
            <a:r>
              <a:rPr lang="en-US" dirty="0"/>
              <a:t>Divider</a:t>
            </a:r>
          </a:p>
        </p:txBody>
      </p:sp>
      <p:sp>
        <p:nvSpPr>
          <p:cNvPr id="11" name="Text Placeholder 23">
            <a:extLst>
              <a:ext uri="{FF2B5EF4-FFF2-40B4-BE49-F238E27FC236}">
                <a16:creationId xmlns:a16="http://schemas.microsoft.com/office/drawing/2014/main" id="{B7281846-658F-F145-8D39-6F1A4FAA54D2}"/>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chemeClr val="bg1"/>
                </a:solidFill>
                <a:latin typeface="+mn-lt"/>
              </a:defRPr>
            </a:lvl1pPr>
          </a:lstStyle>
          <a:p>
            <a:pPr lvl="0"/>
            <a:r>
              <a:rPr lang="en-US" dirty="0"/>
              <a:t>01</a:t>
            </a:r>
          </a:p>
        </p:txBody>
      </p:sp>
      <p:sp>
        <p:nvSpPr>
          <p:cNvPr id="12" name="Rectangle 11">
            <a:extLst>
              <a:ext uri="{FF2B5EF4-FFF2-40B4-BE49-F238E27FC236}">
                <a16:creationId xmlns:a16="http://schemas.microsoft.com/office/drawing/2014/main" id="{B94BAAC5-3B7A-4A47-87A3-D7E73FEF91BB}"/>
              </a:ext>
            </a:extLst>
          </p:cNvPr>
          <p:cNvSpPr/>
          <p:nvPr userDrawn="1"/>
        </p:nvSpPr>
        <p:spPr>
          <a:xfrm rot="5400000" flipV="1">
            <a:off x="1375154" y="1210306"/>
            <a:ext cx="1008000" cy="3600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3" name="Picture 12" descr="Icon&#10;&#10;Description automatically generated">
            <a:extLst>
              <a:ext uri="{FF2B5EF4-FFF2-40B4-BE49-F238E27FC236}">
                <a16:creationId xmlns:a16="http://schemas.microsoft.com/office/drawing/2014/main" id="{28067293-EB8D-244C-AAFD-787747A59D7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1" y="4397829"/>
            <a:ext cx="5094519" cy="2459131"/>
          </a:xfrm>
          <a:prstGeom prst="rect">
            <a:avLst/>
          </a:prstGeom>
        </p:spPr>
      </p:pic>
      <p:grpSp>
        <p:nvGrpSpPr>
          <p:cNvPr id="16" name="Group 15">
            <a:extLst>
              <a:ext uri="{FF2B5EF4-FFF2-40B4-BE49-F238E27FC236}">
                <a16:creationId xmlns:a16="http://schemas.microsoft.com/office/drawing/2014/main" id="{BEA80821-CB4C-8E49-986A-C2545B2D8764}"/>
              </a:ext>
            </a:extLst>
          </p:cNvPr>
          <p:cNvGrpSpPr/>
          <p:nvPr userDrawn="1"/>
        </p:nvGrpSpPr>
        <p:grpSpPr>
          <a:xfrm flipH="1">
            <a:off x="10344642" y="6178622"/>
            <a:ext cx="1847358" cy="678338"/>
            <a:chOff x="0" y="6194352"/>
            <a:chExt cx="1847358" cy="678338"/>
          </a:xfrm>
        </p:grpSpPr>
        <p:pic>
          <p:nvPicPr>
            <p:cNvPr id="17" name="Picture 16" descr="Icon&#10;&#10;Description automatically generated">
              <a:extLst>
                <a:ext uri="{FF2B5EF4-FFF2-40B4-BE49-F238E27FC236}">
                  <a16:creationId xmlns:a16="http://schemas.microsoft.com/office/drawing/2014/main" id="{B044BD1D-BD00-8842-AF13-BE16D2E86E4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0" y="6194352"/>
              <a:ext cx="1058868" cy="678338"/>
            </a:xfrm>
            <a:prstGeom prst="rect">
              <a:avLst/>
            </a:prstGeom>
          </p:spPr>
        </p:pic>
        <p:pic>
          <p:nvPicPr>
            <p:cNvPr id="18" name="Picture 17" descr="A picture containing text, sign, tableware, plate&#10;&#10;Description automatically generated">
              <a:extLst>
                <a:ext uri="{FF2B5EF4-FFF2-40B4-BE49-F238E27FC236}">
                  <a16:creationId xmlns:a16="http://schemas.microsoft.com/office/drawing/2014/main" id="{B66AEE03-6B1A-8348-9EC2-B08B1A00E79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19" name="Picture 18" descr="Shape, arrow&#10;&#10;Description automatically generated">
              <a:extLst>
                <a:ext uri="{FF2B5EF4-FFF2-40B4-BE49-F238E27FC236}">
                  <a16:creationId xmlns:a16="http://schemas.microsoft.com/office/drawing/2014/main" id="{AD717BBE-5E5B-F245-BF7C-DFA11020D21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594302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C3F487-F604-4546-B7CE-1F7FE26D0DFD}"/>
              </a:ext>
            </a:extLst>
          </p:cNvPr>
          <p:cNvSpPr/>
          <p:nvPr userDrawn="1"/>
        </p:nvSpPr>
        <p:spPr>
          <a:xfrm flipV="1">
            <a:off x="1356632" y="-2"/>
            <a:ext cx="5495430" cy="6892757"/>
          </a:xfrm>
          <a:prstGeom prst="rect">
            <a:avLst/>
          </a:prstGeom>
          <a:solidFill>
            <a:srgbClr val="F16A4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4" name="Picture Placeholder 17">
            <a:extLst>
              <a:ext uri="{FF2B5EF4-FFF2-40B4-BE49-F238E27FC236}">
                <a16:creationId xmlns:a16="http://schemas.microsoft.com/office/drawing/2014/main" id="{8105646A-9E0C-4145-97C2-3734A31A2B2B}"/>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5" name="Text Placeholder 17">
            <a:extLst>
              <a:ext uri="{FF2B5EF4-FFF2-40B4-BE49-F238E27FC236}">
                <a16:creationId xmlns:a16="http://schemas.microsoft.com/office/drawing/2014/main" id="{327CD189-A588-D340-AEE6-ABA0AF7E6B0D}"/>
              </a:ext>
            </a:extLst>
          </p:cNvPr>
          <p:cNvSpPr>
            <a:spLocks noGrp="1"/>
          </p:cNvSpPr>
          <p:nvPr>
            <p:ph type="body" sz="quarter" idx="18" hasCustomPrompt="1"/>
          </p:nvPr>
        </p:nvSpPr>
        <p:spPr>
          <a:xfrm>
            <a:off x="1802710" y="1773241"/>
            <a:ext cx="4621841"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 name="Rectangle 5">
            <a:extLst>
              <a:ext uri="{FF2B5EF4-FFF2-40B4-BE49-F238E27FC236}">
                <a16:creationId xmlns:a16="http://schemas.microsoft.com/office/drawing/2014/main" id="{A5A06ABD-A133-8D42-8B38-636B873ACE6A}"/>
              </a:ext>
            </a:extLst>
          </p:cNvPr>
          <p:cNvSpPr/>
          <p:nvPr userDrawn="1"/>
        </p:nvSpPr>
        <p:spPr>
          <a:xfrm>
            <a:off x="1802710" y="129286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7" name="Text Placeholder 23">
            <a:extLst>
              <a:ext uri="{FF2B5EF4-FFF2-40B4-BE49-F238E27FC236}">
                <a16:creationId xmlns:a16="http://schemas.microsoft.com/office/drawing/2014/main" id="{1C4A4EBF-8A47-914B-A531-A68FE8F2B616}"/>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1" name="Group 10">
            <a:extLst>
              <a:ext uri="{FF2B5EF4-FFF2-40B4-BE49-F238E27FC236}">
                <a16:creationId xmlns:a16="http://schemas.microsoft.com/office/drawing/2014/main" id="{7917C5DB-B011-C042-9344-55812DFBF30F}"/>
              </a:ext>
            </a:extLst>
          </p:cNvPr>
          <p:cNvGrpSpPr/>
          <p:nvPr userDrawn="1"/>
        </p:nvGrpSpPr>
        <p:grpSpPr>
          <a:xfrm rot="16200000">
            <a:off x="-249725" y="518783"/>
            <a:ext cx="2110356" cy="1072793"/>
            <a:chOff x="10857600" y="6178622"/>
            <a:chExt cx="1334400" cy="678338"/>
          </a:xfrm>
        </p:grpSpPr>
        <p:pic>
          <p:nvPicPr>
            <p:cNvPr id="9" name="Picture 8" descr="Icon&#10;&#10;Description automatically generated">
              <a:extLst>
                <a:ext uri="{FF2B5EF4-FFF2-40B4-BE49-F238E27FC236}">
                  <a16:creationId xmlns:a16="http://schemas.microsoft.com/office/drawing/2014/main" id="{7D7496F3-BE21-1A46-A32D-6A987674CDCC}"/>
                </a:ext>
              </a:extLst>
            </p:cNvPr>
            <p:cNvPicPr>
              <a:picLocks noChangeAspect="1"/>
            </p:cNvPicPr>
            <p:nvPr userDrawn="1"/>
          </p:nvPicPr>
          <p:blipFill>
            <a:blip r:embed="rId2"/>
            <a:stretch>
              <a:fillRect/>
            </a:stretch>
          </p:blipFill>
          <p:spPr>
            <a:xfrm>
              <a:off x="11133132" y="6178622"/>
              <a:ext cx="1058868" cy="678338"/>
            </a:xfrm>
            <a:prstGeom prst="rect">
              <a:avLst/>
            </a:prstGeom>
          </p:spPr>
        </p:pic>
        <p:pic>
          <p:nvPicPr>
            <p:cNvPr id="10" name="Picture 9" descr="A picture containing text, sign, tableware, plate&#10;&#10;Description automatically generated">
              <a:extLst>
                <a:ext uri="{FF2B5EF4-FFF2-40B4-BE49-F238E27FC236}">
                  <a16:creationId xmlns:a16="http://schemas.microsoft.com/office/drawing/2014/main" id="{DF4E5495-818D-B34E-B12A-6F12271995A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857600" y="6218244"/>
              <a:ext cx="1080400" cy="315277"/>
            </a:xfrm>
            <a:prstGeom prst="rect">
              <a:avLst/>
            </a:prstGeom>
          </p:spPr>
        </p:pic>
      </p:grpSp>
      <p:pic>
        <p:nvPicPr>
          <p:cNvPr id="12" name="Picture 11" descr="Icon&#10;&#10;Description automatically generated">
            <a:extLst>
              <a:ext uri="{FF2B5EF4-FFF2-40B4-BE49-F238E27FC236}">
                <a16:creationId xmlns:a16="http://schemas.microsoft.com/office/drawing/2014/main" id="{E9A76732-EF55-8940-A879-30483FA74C3A}"/>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r="67058" b="31977"/>
          <a:stretch/>
        </p:blipFill>
        <p:spPr>
          <a:xfrm flipH="1">
            <a:off x="78590" y="5092700"/>
            <a:ext cx="1503480" cy="1498600"/>
          </a:xfrm>
          <a:prstGeom prst="rect">
            <a:avLst/>
          </a:prstGeom>
        </p:spPr>
      </p:pic>
      <p:pic>
        <p:nvPicPr>
          <p:cNvPr id="13" name="Picture 12" descr="Shape, arrow&#10;&#10;Description automatically generated">
            <a:extLst>
              <a:ext uri="{FF2B5EF4-FFF2-40B4-BE49-F238E27FC236}">
                <a16:creationId xmlns:a16="http://schemas.microsoft.com/office/drawing/2014/main" id="{8C44AF92-2018-AC44-AB36-A160C74C6B7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rot="16200000">
            <a:off x="750997" y="1994897"/>
            <a:ext cx="670185" cy="432718"/>
          </a:xfrm>
          <a:prstGeom prst="rect">
            <a:avLst/>
          </a:prstGeom>
        </p:spPr>
      </p:pic>
    </p:spTree>
    <p:extLst>
      <p:ext uri="{BB962C8B-B14F-4D97-AF65-F5344CB8AC3E}">
        <p14:creationId xmlns:p14="http://schemas.microsoft.com/office/powerpoint/2010/main" val="144705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Slide with Photo -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B844936-ECD0-7946-A4A6-D39AC5FF1416}"/>
              </a:ext>
            </a:extLst>
          </p:cNvPr>
          <p:cNvSpPr/>
          <p:nvPr userDrawn="1"/>
        </p:nvSpPr>
        <p:spPr>
          <a:xfrm flipV="1">
            <a:off x="1356632" y="-2"/>
            <a:ext cx="5495430" cy="6892757"/>
          </a:xfrm>
          <a:prstGeom prst="rect">
            <a:avLst/>
          </a:prstGeom>
          <a:solidFill>
            <a:srgbClr val="00A4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1" name="Picture Placeholder 17">
            <a:extLst>
              <a:ext uri="{FF2B5EF4-FFF2-40B4-BE49-F238E27FC236}">
                <a16:creationId xmlns:a16="http://schemas.microsoft.com/office/drawing/2014/main" id="{1A2B4C28-E311-7845-9CA1-D79C24001503}"/>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0AF8FF80-8C6E-AD48-A36D-FDE3906ED829}"/>
              </a:ext>
            </a:extLst>
          </p:cNvPr>
          <p:cNvSpPr>
            <a:spLocks noGrp="1"/>
          </p:cNvSpPr>
          <p:nvPr>
            <p:ph type="body" sz="quarter" idx="18" hasCustomPrompt="1"/>
          </p:nvPr>
        </p:nvSpPr>
        <p:spPr>
          <a:xfrm>
            <a:off x="1802710" y="1773241"/>
            <a:ext cx="4621841"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Rectangle 14">
            <a:extLst>
              <a:ext uri="{FF2B5EF4-FFF2-40B4-BE49-F238E27FC236}">
                <a16:creationId xmlns:a16="http://schemas.microsoft.com/office/drawing/2014/main" id="{F7228F1F-3D21-1843-8D4B-CFC69EACD280}"/>
              </a:ext>
            </a:extLst>
          </p:cNvPr>
          <p:cNvSpPr/>
          <p:nvPr userDrawn="1"/>
        </p:nvSpPr>
        <p:spPr>
          <a:xfrm>
            <a:off x="1802710" y="129286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6" name="Text Placeholder 23">
            <a:extLst>
              <a:ext uri="{FF2B5EF4-FFF2-40B4-BE49-F238E27FC236}">
                <a16:creationId xmlns:a16="http://schemas.microsoft.com/office/drawing/2014/main" id="{68AEDD00-20B7-824C-8CD6-692A2CB2DF24}"/>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7" name="Group 16">
            <a:extLst>
              <a:ext uri="{FF2B5EF4-FFF2-40B4-BE49-F238E27FC236}">
                <a16:creationId xmlns:a16="http://schemas.microsoft.com/office/drawing/2014/main" id="{584CBA04-E6A4-4346-A7BE-6E87E6D8A074}"/>
              </a:ext>
            </a:extLst>
          </p:cNvPr>
          <p:cNvGrpSpPr/>
          <p:nvPr userDrawn="1"/>
        </p:nvGrpSpPr>
        <p:grpSpPr>
          <a:xfrm rot="16200000">
            <a:off x="-249725" y="518783"/>
            <a:ext cx="2110356" cy="1072793"/>
            <a:chOff x="10857600" y="6178622"/>
            <a:chExt cx="1334400" cy="678338"/>
          </a:xfrm>
        </p:grpSpPr>
        <p:pic>
          <p:nvPicPr>
            <p:cNvPr id="21" name="Picture 20" descr="Icon&#10;&#10;Description automatically generated">
              <a:extLst>
                <a:ext uri="{FF2B5EF4-FFF2-40B4-BE49-F238E27FC236}">
                  <a16:creationId xmlns:a16="http://schemas.microsoft.com/office/drawing/2014/main" id="{13486796-A2D3-0146-ABC4-5DD6C08B6E52}"/>
                </a:ext>
              </a:extLst>
            </p:cNvPr>
            <p:cNvPicPr>
              <a:picLocks noChangeAspect="1"/>
            </p:cNvPicPr>
            <p:nvPr userDrawn="1"/>
          </p:nvPicPr>
          <p:blipFill>
            <a:blip r:embed="rId2"/>
            <a:stretch>
              <a:fillRect/>
            </a:stretch>
          </p:blipFill>
          <p:spPr>
            <a:xfrm>
              <a:off x="11133132" y="6178622"/>
              <a:ext cx="1058868" cy="678338"/>
            </a:xfrm>
            <a:prstGeom prst="rect">
              <a:avLst/>
            </a:prstGeom>
          </p:spPr>
        </p:pic>
        <p:pic>
          <p:nvPicPr>
            <p:cNvPr id="22" name="Picture 21" descr="A picture containing text, sign, tableware, plate&#10;&#10;Description automatically generated">
              <a:extLst>
                <a:ext uri="{FF2B5EF4-FFF2-40B4-BE49-F238E27FC236}">
                  <a16:creationId xmlns:a16="http://schemas.microsoft.com/office/drawing/2014/main" id="{441A6AF4-628E-8C41-855E-B9E1ABB3E10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857600" y="6218244"/>
              <a:ext cx="1080400" cy="315277"/>
            </a:xfrm>
            <a:prstGeom prst="rect">
              <a:avLst/>
            </a:prstGeom>
          </p:spPr>
        </p:pic>
      </p:grpSp>
      <p:pic>
        <p:nvPicPr>
          <p:cNvPr id="23" name="Picture 22" descr="Icon&#10;&#10;Description automatically generated">
            <a:extLst>
              <a:ext uri="{FF2B5EF4-FFF2-40B4-BE49-F238E27FC236}">
                <a16:creationId xmlns:a16="http://schemas.microsoft.com/office/drawing/2014/main" id="{B3B43833-0480-1744-8E52-D4E703F9772B}"/>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r="67058" b="31977"/>
          <a:stretch/>
        </p:blipFill>
        <p:spPr>
          <a:xfrm flipH="1">
            <a:off x="78590" y="5092700"/>
            <a:ext cx="1503480" cy="1498600"/>
          </a:xfrm>
          <a:prstGeom prst="rect">
            <a:avLst/>
          </a:prstGeom>
        </p:spPr>
      </p:pic>
      <p:pic>
        <p:nvPicPr>
          <p:cNvPr id="24" name="Picture 23" descr="Shape, arrow&#10;&#10;Description automatically generated">
            <a:extLst>
              <a:ext uri="{FF2B5EF4-FFF2-40B4-BE49-F238E27FC236}">
                <a16:creationId xmlns:a16="http://schemas.microsoft.com/office/drawing/2014/main" id="{2122DB33-AF00-E849-A7F5-FC607A91BB1A}"/>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rot="16200000">
            <a:off x="750997" y="1994897"/>
            <a:ext cx="670185" cy="432718"/>
          </a:xfrm>
          <a:prstGeom prst="rect">
            <a:avLst/>
          </a:prstGeom>
        </p:spPr>
      </p:pic>
    </p:spTree>
    <p:extLst>
      <p:ext uri="{BB962C8B-B14F-4D97-AF65-F5344CB8AC3E}">
        <p14:creationId xmlns:p14="http://schemas.microsoft.com/office/powerpoint/2010/main" val="3135426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with Photo - Cya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B844936-ECD0-7946-A4A6-D39AC5FF1416}"/>
              </a:ext>
            </a:extLst>
          </p:cNvPr>
          <p:cNvSpPr/>
          <p:nvPr userDrawn="1"/>
        </p:nvSpPr>
        <p:spPr>
          <a:xfrm flipV="1">
            <a:off x="1356632" y="-2"/>
            <a:ext cx="5495430" cy="6892757"/>
          </a:xfrm>
          <a:prstGeom prst="rect">
            <a:avLst/>
          </a:prstGeom>
          <a:solidFill>
            <a:srgbClr val="7DCC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1" name="Picture Placeholder 17">
            <a:extLst>
              <a:ext uri="{FF2B5EF4-FFF2-40B4-BE49-F238E27FC236}">
                <a16:creationId xmlns:a16="http://schemas.microsoft.com/office/drawing/2014/main" id="{1A2B4C28-E311-7845-9CA1-D79C24001503}"/>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0AF8FF80-8C6E-AD48-A36D-FDE3906ED829}"/>
              </a:ext>
            </a:extLst>
          </p:cNvPr>
          <p:cNvSpPr>
            <a:spLocks noGrp="1"/>
          </p:cNvSpPr>
          <p:nvPr>
            <p:ph type="body" sz="quarter" idx="18" hasCustomPrompt="1"/>
          </p:nvPr>
        </p:nvSpPr>
        <p:spPr>
          <a:xfrm>
            <a:off x="1802710" y="1773241"/>
            <a:ext cx="4621841"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Rectangle 14">
            <a:extLst>
              <a:ext uri="{FF2B5EF4-FFF2-40B4-BE49-F238E27FC236}">
                <a16:creationId xmlns:a16="http://schemas.microsoft.com/office/drawing/2014/main" id="{F7228F1F-3D21-1843-8D4B-CFC69EACD280}"/>
              </a:ext>
            </a:extLst>
          </p:cNvPr>
          <p:cNvSpPr/>
          <p:nvPr userDrawn="1"/>
        </p:nvSpPr>
        <p:spPr>
          <a:xfrm>
            <a:off x="1802710" y="129286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6" name="Text Placeholder 23">
            <a:extLst>
              <a:ext uri="{FF2B5EF4-FFF2-40B4-BE49-F238E27FC236}">
                <a16:creationId xmlns:a16="http://schemas.microsoft.com/office/drawing/2014/main" id="{68AEDD00-20B7-824C-8CD6-692A2CB2DF24}"/>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7" name="Group 16">
            <a:extLst>
              <a:ext uri="{FF2B5EF4-FFF2-40B4-BE49-F238E27FC236}">
                <a16:creationId xmlns:a16="http://schemas.microsoft.com/office/drawing/2014/main" id="{584CBA04-E6A4-4346-A7BE-6E87E6D8A074}"/>
              </a:ext>
            </a:extLst>
          </p:cNvPr>
          <p:cNvGrpSpPr/>
          <p:nvPr userDrawn="1"/>
        </p:nvGrpSpPr>
        <p:grpSpPr>
          <a:xfrm rot="16200000">
            <a:off x="-249725" y="518783"/>
            <a:ext cx="2110356" cy="1072793"/>
            <a:chOff x="10857600" y="6178622"/>
            <a:chExt cx="1334400" cy="678338"/>
          </a:xfrm>
        </p:grpSpPr>
        <p:pic>
          <p:nvPicPr>
            <p:cNvPr id="21" name="Picture 20" descr="Icon&#10;&#10;Description automatically generated">
              <a:extLst>
                <a:ext uri="{FF2B5EF4-FFF2-40B4-BE49-F238E27FC236}">
                  <a16:creationId xmlns:a16="http://schemas.microsoft.com/office/drawing/2014/main" id="{13486796-A2D3-0146-ABC4-5DD6C08B6E52}"/>
                </a:ext>
              </a:extLst>
            </p:cNvPr>
            <p:cNvPicPr>
              <a:picLocks noChangeAspect="1"/>
            </p:cNvPicPr>
            <p:nvPr userDrawn="1"/>
          </p:nvPicPr>
          <p:blipFill>
            <a:blip r:embed="rId2"/>
            <a:stretch>
              <a:fillRect/>
            </a:stretch>
          </p:blipFill>
          <p:spPr>
            <a:xfrm>
              <a:off x="11133132" y="6178622"/>
              <a:ext cx="1058868" cy="678338"/>
            </a:xfrm>
            <a:prstGeom prst="rect">
              <a:avLst/>
            </a:prstGeom>
          </p:spPr>
        </p:pic>
        <p:pic>
          <p:nvPicPr>
            <p:cNvPr id="22" name="Picture 21" descr="A picture containing text, sign, tableware, plate&#10;&#10;Description automatically generated">
              <a:extLst>
                <a:ext uri="{FF2B5EF4-FFF2-40B4-BE49-F238E27FC236}">
                  <a16:creationId xmlns:a16="http://schemas.microsoft.com/office/drawing/2014/main" id="{441A6AF4-628E-8C41-855E-B9E1ABB3E10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857600" y="6218244"/>
              <a:ext cx="1080400" cy="315277"/>
            </a:xfrm>
            <a:prstGeom prst="rect">
              <a:avLst/>
            </a:prstGeom>
          </p:spPr>
        </p:pic>
      </p:grpSp>
      <p:pic>
        <p:nvPicPr>
          <p:cNvPr id="23" name="Picture 22" descr="Icon&#10;&#10;Description automatically generated">
            <a:extLst>
              <a:ext uri="{FF2B5EF4-FFF2-40B4-BE49-F238E27FC236}">
                <a16:creationId xmlns:a16="http://schemas.microsoft.com/office/drawing/2014/main" id="{B3B43833-0480-1744-8E52-D4E703F9772B}"/>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r="67058" b="31977"/>
          <a:stretch/>
        </p:blipFill>
        <p:spPr>
          <a:xfrm flipH="1">
            <a:off x="78590" y="5092700"/>
            <a:ext cx="1503480" cy="1498600"/>
          </a:xfrm>
          <a:prstGeom prst="rect">
            <a:avLst/>
          </a:prstGeom>
        </p:spPr>
      </p:pic>
      <p:pic>
        <p:nvPicPr>
          <p:cNvPr id="12" name="Picture 11" descr="Shape, arrow&#10;&#10;Description automatically generated">
            <a:extLst>
              <a:ext uri="{FF2B5EF4-FFF2-40B4-BE49-F238E27FC236}">
                <a16:creationId xmlns:a16="http://schemas.microsoft.com/office/drawing/2014/main" id="{9F47A402-73D9-3E45-BDEC-D708F87285F7}"/>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rot="16200000">
            <a:off x="750997" y="1994897"/>
            <a:ext cx="670185" cy="432718"/>
          </a:xfrm>
          <a:prstGeom prst="rect">
            <a:avLst/>
          </a:prstGeom>
        </p:spPr>
      </p:pic>
    </p:spTree>
    <p:extLst>
      <p:ext uri="{BB962C8B-B14F-4D97-AF65-F5344CB8AC3E}">
        <p14:creationId xmlns:p14="http://schemas.microsoft.com/office/powerpoint/2010/main" val="616451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AAA5544-825C-D843-82F7-011BA29F10B1}"/>
              </a:ext>
            </a:extLst>
          </p:cNvPr>
          <p:cNvSpPr>
            <a:spLocks noGrp="1"/>
          </p:cNvSpPr>
          <p:nvPr>
            <p:ph type="pic" sz="quarter" idx="10"/>
          </p:nvPr>
        </p:nvSpPr>
        <p:spPr>
          <a:xfrm>
            <a:off x="278662" y="1196104"/>
            <a:ext cx="11696699" cy="4699000"/>
          </a:xfrm>
          <a:custGeom>
            <a:avLst/>
            <a:gdLst>
              <a:gd name="connsiteX0" fmla="*/ 0 w 11696699"/>
              <a:gd name="connsiteY0" fmla="*/ 0 h 4699000"/>
              <a:gd name="connsiteX1" fmla="*/ 11696699 w 11696699"/>
              <a:gd name="connsiteY1" fmla="*/ 0 h 4699000"/>
              <a:gd name="connsiteX2" fmla="*/ 11696699 w 11696699"/>
              <a:gd name="connsiteY2" fmla="*/ 1498601 h 4699000"/>
              <a:gd name="connsiteX3" fmla="*/ 7029451 w 11696699"/>
              <a:gd name="connsiteY3" fmla="*/ 1498601 h 4699000"/>
              <a:gd name="connsiteX4" fmla="*/ 7029451 w 11696699"/>
              <a:gd name="connsiteY4" fmla="*/ 2971529 h 4699000"/>
              <a:gd name="connsiteX5" fmla="*/ 11696699 w 11696699"/>
              <a:gd name="connsiteY5" fmla="*/ 2971529 h 4699000"/>
              <a:gd name="connsiteX6" fmla="*/ 11696699 w 11696699"/>
              <a:gd name="connsiteY6" fmla="*/ 4699000 h 4699000"/>
              <a:gd name="connsiteX7" fmla="*/ 536121 w 11696699"/>
              <a:gd name="connsiteY7" fmla="*/ 4699000 h 4699000"/>
              <a:gd name="connsiteX8" fmla="*/ 216546 w 11696699"/>
              <a:gd name="connsiteY8" fmla="*/ 4699000 h 4699000"/>
              <a:gd name="connsiteX9" fmla="*/ 180546 w 11696699"/>
              <a:gd name="connsiteY9" fmla="*/ 4699000 h 4699000"/>
              <a:gd name="connsiteX10" fmla="*/ 0 w 11696699"/>
              <a:gd name="connsiteY10" fmla="*/ 4699000 h 4699000"/>
              <a:gd name="connsiteX11" fmla="*/ 0 w 11696699"/>
              <a:gd name="connsiteY11" fmla="*/ 4278910 h 469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96699" h="4699000">
                <a:moveTo>
                  <a:pt x="0" y="0"/>
                </a:moveTo>
                <a:lnTo>
                  <a:pt x="11696699" y="0"/>
                </a:lnTo>
                <a:lnTo>
                  <a:pt x="11696699" y="1498601"/>
                </a:lnTo>
                <a:lnTo>
                  <a:pt x="7029451" y="1498601"/>
                </a:lnTo>
                <a:lnTo>
                  <a:pt x="7029451" y="2971529"/>
                </a:lnTo>
                <a:lnTo>
                  <a:pt x="11696699" y="2971529"/>
                </a:lnTo>
                <a:lnTo>
                  <a:pt x="11696699" y="4699000"/>
                </a:lnTo>
                <a:lnTo>
                  <a:pt x="536121" y="4699000"/>
                </a:lnTo>
                <a:lnTo>
                  <a:pt x="216546" y="4699000"/>
                </a:lnTo>
                <a:lnTo>
                  <a:pt x="180546" y="4699000"/>
                </a:lnTo>
                <a:lnTo>
                  <a:pt x="0" y="4699000"/>
                </a:lnTo>
                <a:lnTo>
                  <a:pt x="0" y="4278910"/>
                </a:lnTo>
                <a:close/>
              </a:path>
            </a:pathLst>
          </a:custGeom>
          <a:solidFill>
            <a:schemeClr val="bg1"/>
          </a:solidFill>
        </p:spPr>
        <p:txBody>
          <a:bodyPr wrap="square">
            <a:noAutofit/>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Subtitle 2">
            <a:extLst>
              <a:ext uri="{FF2B5EF4-FFF2-40B4-BE49-F238E27FC236}">
                <a16:creationId xmlns:a16="http://schemas.microsoft.com/office/drawing/2014/main" id="{33A59673-F743-3548-A224-DA318708FD70}"/>
              </a:ext>
            </a:extLst>
          </p:cNvPr>
          <p:cNvSpPr txBox="1">
            <a:spLocks/>
          </p:cNvSpPr>
          <p:nvPr userDrawn="1"/>
        </p:nvSpPr>
        <p:spPr>
          <a:xfrm>
            <a:off x="7619999" y="3232586"/>
            <a:ext cx="4019670" cy="773557"/>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800" dirty="0">
                <a:solidFill>
                  <a:schemeClr val="bg1"/>
                </a:solidFill>
                <a:latin typeface="Montserrat Light" charset="0"/>
                <a:ea typeface="Montserrat Light" charset="0"/>
                <a:cs typeface="Montserrat Light" charset="0"/>
              </a:rPr>
              <a:t>Refers to a good or service being offered by a company.</a:t>
            </a:r>
          </a:p>
        </p:txBody>
      </p:sp>
      <p:sp>
        <p:nvSpPr>
          <p:cNvPr id="16" name="Rectangle 15">
            <a:extLst>
              <a:ext uri="{FF2B5EF4-FFF2-40B4-BE49-F238E27FC236}">
                <a16:creationId xmlns:a16="http://schemas.microsoft.com/office/drawing/2014/main" id="{99BB73D2-4537-B849-87DD-438424FEBE62}"/>
              </a:ext>
            </a:extLst>
          </p:cNvPr>
          <p:cNvSpPr/>
          <p:nvPr userDrawn="1"/>
        </p:nvSpPr>
        <p:spPr>
          <a:xfrm rot="10800000" flipV="1">
            <a:off x="7308112" y="2701190"/>
            <a:ext cx="4914900" cy="1472928"/>
          </a:xfrm>
          <a:prstGeom prst="rect">
            <a:avLst/>
          </a:prstGeom>
          <a:solidFill>
            <a:srgbClr val="00A4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A4B8"/>
              </a:solidFill>
              <a:latin typeface="Montserrat Light" charset="0"/>
            </a:endParaRPr>
          </a:p>
        </p:txBody>
      </p:sp>
      <p:sp>
        <p:nvSpPr>
          <p:cNvPr id="22" name="Text Placeholder 17">
            <a:extLst>
              <a:ext uri="{FF2B5EF4-FFF2-40B4-BE49-F238E27FC236}">
                <a16:creationId xmlns:a16="http://schemas.microsoft.com/office/drawing/2014/main" id="{76282472-56C2-8A48-86C5-1BC4F9E9B07B}"/>
              </a:ext>
            </a:extLst>
          </p:cNvPr>
          <p:cNvSpPr>
            <a:spLocks noGrp="1"/>
          </p:cNvSpPr>
          <p:nvPr>
            <p:ph type="body" sz="quarter" idx="18" hasCustomPrompt="1"/>
          </p:nvPr>
        </p:nvSpPr>
        <p:spPr>
          <a:xfrm>
            <a:off x="7308112" y="2695778"/>
            <a:ext cx="4667249" cy="1466443"/>
          </a:xfrm>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4" name="Text Placeholder 23">
            <a:extLst>
              <a:ext uri="{FF2B5EF4-FFF2-40B4-BE49-F238E27FC236}">
                <a16:creationId xmlns:a16="http://schemas.microsoft.com/office/drawing/2014/main" id="{507B26C4-2A6B-404D-B6DF-133DAE89023E}"/>
              </a:ext>
            </a:extLst>
          </p:cNvPr>
          <p:cNvSpPr>
            <a:spLocks noGrp="1"/>
          </p:cNvSpPr>
          <p:nvPr>
            <p:ph type="body" sz="quarter" idx="16" hasCustomPrompt="1"/>
          </p:nvPr>
        </p:nvSpPr>
        <p:spPr>
          <a:xfrm>
            <a:off x="278662" y="367521"/>
            <a:ext cx="11696699" cy="582221"/>
          </a:xfrm>
        </p:spPr>
        <p:txBody>
          <a:bodyPr>
            <a:normAutofit/>
          </a:bodyPr>
          <a:lstStyle>
            <a:lvl1pPr marL="0" indent="0" algn="l">
              <a:buNone/>
              <a:defRPr sz="3600" b="0" i="0">
                <a:solidFill>
                  <a:srgbClr val="23385C"/>
                </a:solidFill>
                <a:latin typeface="+mn-lt"/>
              </a:defRPr>
            </a:lvl1pPr>
          </a:lstStyle>
          <a:p>
            <a:pPr lvl="0"/>
            <a:r>
              <a:rPr lang="en-US" dirty="0"/>
              <a:t>Heading</a:t>
            </a:r>
          </a:p>
        </p:txBody>
      </p:sp>
      <p:grpSp>
        <p:nvGrpSpPr>
          <p:cNvPr id="10" name="Group 9">
            <a:extLst>
              <a:ext uri="{FF2B5EF4-FFF2-40B4-BE49-F238E27FC236}">
                <a16:creationId xmlns:a16="http://schemas.microsoft.com/office/drawing/2014/main" id="{A8D1AB74-CCCC-EB47-A38B-794D94D5369E}"/>
              </a:ext>
            </a:extLst>
          </p:cNvPr>
          <p:cNvGrpSpPr/>
          <p:nvPr userDrawn="1"/>
        </p:nvGrpSpPr>
        <p:grpSpPr>
          <a:xfrm>
            <a:off x="0" y="6194352"/>
            <a:ext cx="1847358" cy="678338"/>
            <a:chOff x="0" y="6194352"/>
            <a:chExt cx="1847358" cy="678338"/>
          </a:xfrm>
        </p:grpSpPr>
        <p:pic>
          <p:nvPicPr>
            <p:cNvPr id="15" name="Picture 14" descr="Icon&#10;&#10;Description automatically generated">
              <a:extLst>
                <a:ext uri="{FF2B5EF4-FFF2-40B4-BE49-F238E27FC236}">
                  <a16:creationId xmlns:a16="http://schemas.microsoft.com/office/drawing/2014/main" id="{E80F53CF-5054-1C4E-819A-14247B842E8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0" y="6194352"/>
              <a:ext cx="1058868" cy="678338"/>
            </a:xfrm>
            <a:prstGeom prst="rect">
              <a:avLst/>
            </a:prstGeom>
          </p:spPr>
        </p:pic>
        <p:pic>
          <p:nvPicPr>
            <p:cNvPr id="17" name="Picture 16" descr="A picture containing text, sign, tableware, plate&#10;&#10;Description automatically generated">
              <a:extLst>
                <a:ext uri="{FF2B5EF4-FFF2-40B4-BE49-F238E27FC236}">
                  <a16:creationId xmlns:a16="http://schemas.microsoft.com/office/drawing/2014/main" id="{8C62A63C-F6A0-CE46-8CED-0DB0593E511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8" name="Picture 17" descr="Shape, arrow&#10;&#10;Description automatically generated">
              <a:extLst>
                <a:ext uri="{FF2B5EF4-FFF2-40B4-BE49-F238E27FC236}">
                  <a16:creationId xmlns:a16="http://schemas.microsoft.com/office/drawing/2014/main" id="{079356EA-851D-EB4C-8C67-8629E6AA884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660567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58DCA0B9-F2DF-424D-9359-6F6A4E38935B}"/>
              </a:ext>
            </a:extLst>
          </p:cNvPr>
          <p:cNvSpPr>
            <a:spLocks noGrp="1"/>
          </p:cNvSpPr>
          <p:nvPr>
            <p:ph type="pic" sz="quarter" idx="10" hasCustomPrompt="1"/>
          </p:nvPr>
        </p:nvSpPr>
        <p:spPr>
          <a:xfrm>
            <a:off x="241300" y="228601"/>
            <a:ext cx="11696700" cy="5626583"/>
          </a:xfrm>
          <a:custGeom>
            <a:avLst/>
            <a:gdLst>
              <a:gd name="connsiteX0" fmla="*/ 0 w 11696700"/>
              <a:gd name="connsiteY0" fmla="*/ 0 h 5626583"/>
              <a:gd name="connsiteX1" fmla="*/ 11696700 w 11696700"/>
              <a:gd name="connsiteY1" fmla="*/ 0 h 5626583"/>
              <a:gd name="connsiteX2" fmla="*/ 11696700 w 11696700"/>
              <a:gd name="connsiteY2" fmla="*/ 757264 h 5626583"/>
              <a:gd name="connsiteX3" fmla="*/ 5956300 w 11696700"/>
              <a:gd name="connsiteY3" fmla="*/ 757264 h 5626583"/>
              <a:gd name="connsiteX4" fmla="*/ 5956300 w 11696700"/>
              <a:gd name="connsiteY4" fmla="*/ 3182964 h 5626583"/>
              <a:gd name="connsiteX5" fmla="*/ 11696700 w 11696700"/>
              <a:gd name="connsiteY5" fmla="*/ 3182964 h 5626583"/>
              <a:gd name="connsiteX6" fmla="*/ 11696700 w 11696700"/>
              <a:gd name="connsiteY6" fmla="*/ 5626583 h 5626583"/>
              <a:gd name="connsiteX7" fmla="*/ 0 w 11696700"/>
              <a:gd name="connsiteY7" fmla="*/ 5626583 h 562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96700" h="5626583">
                <a:moveTo>
                  <a:pt x="0" y="0"/>
                </a:moveTo>
                <a:lnTo>
                  <a:pt x="11696700" y="0"/>
                </a:lnTo>
                <a:lnTo>
                  <a:pt x="11696700" y="757264"/>
                </a:lnTo>
                <a:lnTo>
                  <a:pt x="5956300" y="757264"/>
                </a:lnTo>
                <a:lnTo>
                  <a:pt x="5956300" y="3182964"/>
                </a:lnTo>
                <a:lnTo>
                  <a:pt x="11696700" y="3182964"/>
                </a:lnTo>
                <a:lnTo>
                  <a:pt x="11696700" y="5626583"/>
                </a:lnTo>
                <a:lnTo>
                  <a:pt x="0" y="5626583"/>
                </a:lnTo>
                <a:close/>
              </a:path>
            </a:pathLst>
          </a:custGeom>
        </p:spPr>
        <p:txBody>
          <a:bodyPr wrap="square">
            <a:noAutofit/>
          </a:bodyPr>
          <a:lstStyle>
            <a:lvl1pPr>
              <a:buNone/>
              <a:defRPr sz="1800">
                <a:solidFill>
                  <a:srgbClr val="7F7F7F"/>
                </a:solidFill>
              </a:defRPr>
            </a:lvl1pPr>
          </a:lstStyle>
          <a:p>
            <a:r>
              <a:rPr lang="en-US" dirty="0"/>
              <a:t>     </a:t>
            </a:r>
          </a:p>
          <a:p>
            <a:endParaRPr lang="en-US" dirty="0"/>
          </a:p>
          <a:p>
            <a:endParaRPr lang="en-US" dirty="0"/>
          </a:p>
          <a:p>
            <a:endParaRPr lang="en-US" dirty="0"/>
          </a:p>
          <a:p>
            <a:endParaRPr lang="en-US" dirty="0"/>
          </a:p>
          <a:p>
            <a:r>
              <a:rPr lang="en-US" dirty="0"/>
              <a:t>         </a:t>
            </a:r>
          </a:p>
          <a:p>
            <a:endParaRPr lang="en-US" dirty="0"/>
          </a:p>
          <a:p>
            <a:r>
              <a:rPr lang="en-US" dirty="0"/>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dirty="0"/>
          </a:p>
        </p:txBody>
      </p:sp>
      <p:sp>
        <p:nvSpPr>
          <p:cNvPr id="33" name="Rectangle 32">
            <a:extLst>
              <a:ext uri="{FF2B5EF4-FFF2-40B4-BE49-F238E27FC236}">
                <a16:creationId xmlns:a16="http://schemas.microsoft.com/office/drawing/2014/main" id="{6D0117BF-7B8F-804D-9B62-BFDC2DE5B730}"/>
              </a:ext>
            </a:extLst>
          </p:cNvPr>
          <p:cNvSpPr/>
          <p:nvPr userDrawn="1"/>
        </p:nvSpPr>
        <p:spPr>
          <a:xfrm>
            <a:off x="6504644" y="2026088"/>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grpSp>
        <p:nvGrpSpPr>
          <p:cNvPr id="10" name="Group 9">
            <a:extLst>
              <a:ext uri="{FF2B5EF4-FFF2-40B4-BE49-F238E27FC236}">
                <a16:creationId xmlns:a16="http://schemas.microsoft.com/office/drawing/2014/main" id="{9078939E-53A7-7C46-A3FB-F41C3E275034}"/>
              </a:ext>
            </a:extLst>
          </p:cNvPr>
          <p:cNvGrpSpPr/>
          <p:nvPr userDrawn="1"/>
        </p:nvGrpSpPr>
        <p:grpSpPr>
          <a:xfrm>
            <a:off x="0" y="6194352"/>
            <a:ext cx="1847358" cy="678338"/>
            <a:chOff x="0" y="6194352"/>
            <a:chExt cx="1847358" cy="678338"/>
          </a:xfrm>
        </p:grpSpPr>
        <p:pic>
          <p:nvPicPr>
            <p:cNvPr id="12" name="Picture 11" descr="Icon&#10;&#10;Description automatically generated">
              <a:extLst>
                <a:ext uri="{FF2B5EF4-FFF2-40B4-BE49-F238E27FC236}">
                  <a16:creationId xmlns:a16="http://schemas.microsoft.com/office/drawing/2014/main" id="{B479D729-D1DB-E946-AF20-87B3F2F5012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0" y="6194352"/>
              <a:ext cx="1058868" cy="678338"/>
            </a:xfrm>
            <a:prstGeom prst="rect">
              <a:avLst/>
            </a:prstGeom>
          </p:spPr>
        </p:pic>
        <p:pic>
          <p:nvPicPr>
            <p:cNvPr id="13" name="Picture 12" descr="A picture containing text, sign, tableware, plate&#10;&#10;Description automatically generated">
              <a:extLst>
                <a:ext uri="{FF2B5EF4-FFF2-40B4-BE49-F238E27FC236}">
                  <a16:creationId xmlns:a16="http://schemas.microsoft.com/office/drawing/2014/main" id="{F24F8544-7979-414F-8FEE-DBFFA852BA7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6" name="Picture 15" descr="Shape, arrow&#10;&#10;Description automatically generated">
              <a:extLst>
                <a:ext uri="{FF2B5EF4-FFF2-40B4-BE49-F238E27FC236}">
                  <a16:creationId xmlns:a16="http://schemas.microsoft.com/office/drawing/2014/main" id="{0820B313-390C-C84F-8FE3-BD7DB1AD9FB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563063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 Photo Slide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A4B8"/>
              </a:solidFill>
            </a:endParaRPr>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670CC3DF-08FC-104A-96EE-39401CA6BF0E}"/>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grpSp>
        <p:nvGrpSpPr>
          <p:cNvPr id="12" name="Group 11">
            <a:extLst>
              <a:ext uri="{FF2B5EF4-FFF2-40B4-BE49-F238E27FC236}">
                <a16:creationId xmlns:a16="http://schemas.microsoft.com/office/drawing/2014/main" id="{2DF4D1E5-2D47-6348-99C8-109BA22F6F73}"/>
              </a:ext>
            </a:extLst>
          </p:cNvPr>
          <p:cNvGrpSpPr/>
          <p:nvPr userDrawn="1"/>
        </p:nvGrpSpPr>
        <p:grpSpPr>
          <a:xfrm>
            <a:off x="0" y="6194352"/>
            <a:ext cx="1847358" cy="678338"/>
            <a:chOff x="0" y="6194352"/>
            <a:chExt cx="1847358" cy="678338"/>
          </a:xfrm>
        </p:grpSpPr>
        <p:pic>
          <p:nvPicPr>
            <p:cNvPr id="16" name="Picture 15" descr="Icon&#10;&#10;Description automatically generated">
              <a:extLst>
                <a:ext uri="{FF2B5EF4-FFF2-40B4-BE49-F238E27FC236}">
                  <a16:creationId xmlns:a16="http://schemas.microsoft.com/office/drawing/2014/main" id="{E08A2C95-1C3E-214F-85EE-69CA5277032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0" y="6194352"/>
              <a:ext cx="1058868" cy="678338"/>
            </a:xfrm>
            <a:prstGeom prst="rect">
              <a:avLst/>
            </a:prstGeom>
          </p:spPr>
        </p:pic>
        <p:pic>
          <p:nvPicPr>
            <p:cNvPr id="17" name="Picture 16" descr="A picture containing text, sign, tableware, plate&#10;&#10;Description automatically generated">
              <a:extLst>
                <a:ext uri="{FF2B5EF4-FFF2-40B4-BE49-F238E27FC236}">
                  <a16:creationId xmlns:a16="http://schemas.microsoft.com/office/drawing/2014/main" id="{B618ED1F-AF4D-CE44-BE2B-89F590B0069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8" name="Picture 17" descr="Shape, arrow&#10;&#10;Description automatically generated">
              <a:extLst>
                <a:ext uri="{FF2B5EF4-FFF2-40B4-BE49-F238E27FC236}">
                  <a16:creationId xmlns:a16="http://schemas.microsoft.com/office/drawing/2014/main" id="{195D53AA-68A6-1745-8462-2D083908035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90046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144748" cy="4955203"/>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Students as Digital Civic Engagers</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1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 Photo Slide - Oran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670CC3DF-08FC-104A-96EE-39401CA6BF0E}"/>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grpSp>
        <p:nvGrpSpPr>
          <p:cNvPr id="12" name="Group 11">
            <a:extLst>
              <a:ext uri="{FF2B5EF4-FFF2-40B4-BE49-F238E27FC236}">
                <a16:creationId xmlns:a16="http://schemas.microsoft.com/office/drawing/2014/main" id="{16894C2A-BA2E-E046-BFD5-CAF25C81657E}"/>
              </a:ext>
            </a:extLst>
          </p:cNvPr>
          <p:cNvGrpSpPr/>
          <p:nvPr userDrawn="1"/>
        </p:nvGrpSpPr>
        <p:grpSpPr>
          <a:xfrm>
            <a:off x="0" y="6194352"/>
            <a:ext cx="1847358" cy="678338"/>
            <a:chOff x="0" y="6194352"/>
            <a:chExt cx="1847358" cy="678338"/>
          </a:xfrm>
        </p:grpSpPr>
        <p:pic>
          <p:nvPicPr>
            <p:cNvPr id="16" name="Picture 15" descr="Icon&#10;&#10;Description automatically generated">
              <a:extLst>
                <a:ext uri="{FF2B5EF4-FFF2-40B4-BE49-F238E27FC236}">
                  <a16:creationId xmlns:a16="http://schemas.microsoft.com/office/drawing/2014/main" id="{B42D5810-14E0-3848-9004-C1D9714F241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0" y="6194352"/>
              <a:ext cx="1058868" cy="678338"/>
            </a:xfrm>
            <a:prstGeom prst="rect">
              <a:avLst/>
            </a:prstGeom>
          </p:spPr>
        </p:pic>
        <p:pic>
          <p:nvPicPr>
            <p:cNvPr id="17" name="Picture 16" descr="A picture containing text, sign, tableware, plate&#10;&#10;Description automatically generated">
              <a:extLst>
                <a:ext uri="{FF2B5EF4-FFF2-40B4-BE49-F238E27FC236}">
                  <a16:creationId xmlns:a16="http://schemas.microsoft.com/office/drawing/2014/main" id="{402D2FBA-F3AD-3C45-A2AE-7F67357A603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8" name="Picture 17" descr="Shape, arrow&#10;&#10;Description automatically generated">
              <a:extLst>
                <a:ext uri="{FF2B5EF4-FFF2-40B4-BE49-F238E27FC236}">
                  <a16:creationId xmlns:a16="http://schemas.microsoft.com/office/drawing/2014/main" id="{530C8566-260F-DA49-A19B-DC1844BE23F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9207915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eet Our Tea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BE0517-C9C1-5E4E-BC03-C7E36B3D33D3}"/>
              </a:ext>
            </a:extLst>
          </p:cNvPr>
          <p:cNvSpPr/>
          <p:nvPr userDrawn="1"/>
        </p:nvSpPr>
        <p:spPr>
          <a:xfrm>
            <a:off x="241300" y="228600"/>
            <a:ext cx="11696700" cy="2717800"/>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80054DF-81C6-D345-BE64-D6FEB13B6C91}"/>
              </a:ext>
            </a:extLst>
          </p:cNvPr>
          <p:cNvSpPr/>
          <p:nvPr userDrawn="1"/>
        </p:nvSpPr>
        <p:spPr>
          <a:xfrm>
            <a:off x="5571778" y="1314450"/>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0" name="Picture Placeholder 23">
            <a:extLst>
              <a:ext uri="{FF2B5EF4-FFF2-40B4-BE49-F238E27FC236}">
                <a16:creationId xmlns:a16="http://schemas.microsoft.com/office/drawing/2014/main" id="{F70575B2-ECB2-3B4B-8C90-3CB13894D8CB}"/>
              </a:ext>
            </a:extLst>
          </p:cNvPr>
          <p:cNvSpPr>
            <a:spLocks noGrp="1"/>
          </p:cNvSpPr>
          <p:nvPr>
            <p:ph type="pic" sz="quarter" idx="10"/>
          </p:nvPr>
        </p:nvSpPr>
        <p:spPr>
          <a:xfrm>
            <a:off x="1179684" y="2043172"/>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1" name="Picture Placeholder 23">
            <a:extLst>
              <a:ext uri="{FF2B5EF4-FFF2-40B4-BE49-F238E27FC236}">
                <a16:creationId xmlns:a16="http://schemas.microsoft.com/office/drawing/2014/main" id="{597B8BAB-AD5C-574C-8BBB-7F077692D340}"/>
              </a:ext>
            </a:extLst>
          </p:cNvPr>
          <p:cNvSpPr>
            <a:spLocks noGrp="1"/>
          </p:cNvSpPr>
          <p:nvPr>
            <p:ph type="pic" sz="quarter" idx="11"/>
          </p:nvPr>
        </p:nvSpPr>
        <p:spPr>
          <a:xfrm>
            <a:off x="3867471" y="2052565"/>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2" name="Picture Placeholder 23">
            <a:extLst>
              <a:ext uri="{FF2B5EF4-FFF2-40B4-BE49-F238E27FC236}">
                <a16:creationId xmlns:a16="http://schemas.microsoft.com/office/drawing/2014/main" id="{8CBF548A-8484-5248-B085-F53D405FB036}"/>
              </a:ext>
            </a:extLst>
          </p:cNvPr>
          <p:cNvSpPr>
            <a:spLocks noGrp="1"/>
          </p:cNvSpPr>
          <p:nvPr>
            <p:ph type="pic" sz="quarter" idx="12"/>
          </p:nvPr>
        </p:nvSpPr>
        <p:spPr>
          <a:xfrm>
            <a:off x="6543647" y="2048263"/>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3" name="Picture Placeholder 23">
            <a:extLst>
              <a:ext uri="{FF2B5EF4-FFF2-40B4-BE49-F238E27FC236}">
                <a16:creationId xmlns:a16="http://schemas.microsoft.com/office/drawing/2014/main" id="{39A13ABC-6CD4-9246-A71F-B0D3E19169DA}"/>
              </a:ext>
            </a:extLst>
          </p:cNvPr>
          <p:cNvSpPr>
            <a:spLocks noGrp="1"/>
          </p:cNvSpPr>
          <p:nvPr>
            <p:ph type="pic" sz="quarter" idx="13"/>
          </p:nvPr>
        </p:nvSpPr>
        <p:spPr>
          <a:xfrm>
            <a:off x="9231434" y="2057654"/>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42" name="Text Placeholder 17">
            <a:extLst>
              <a:ext uri="{FF2B5EF4-FFF2-40B4-BE49-F238E27FC236}">
                <a16:creationId xmlns:a16="http://schemas.microsoft.com/office/drawing/2014/main" id="{87A5D6E2-FCB8-A749-81EA-BC7F9A176ABB}"/>
              </a:ext>
            </a:extLst>
          </p:cNvPr>
          <p:cNvSpPr>
            <a:spLocks noGrp="1"/>
          </p:cNvSpPr>
          <p:nvPr>
            <p:ph type="body" sz="quarter" idx="18" hasCustomPrompt="1"/>
          </p:nvPr>
        </p:nvSpPr>
        <p:spPr>
          <a:xfrm>
            <a:off x="864405" y="4462702"/>
            <a:ext cx="2289837" cy="1237497"/>
          </a:xfrm>
        </p:spPr>
        <p:txBody>
          <a:bodyPr/>
          <a:lstStyle>
            <a:lvl1pPr algn="ctr">
              <a:buNone/>
              <a:defRPr sz="18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3" name="Text Placeholder 23">
            <a:extLst>
              <a:ext uri="{FF2B5EF4-FFF2-40B4-BE49-F238E27FC236}">
                <a16:creationId xmlns:a16="http://schemas.microsoft.com/office/drawing/2014/main" id="{AB58A5CB-AB27-844F-B28D-2E3D2232E353}"/>
              </a:ext>
            </a:extLst>
          </p:cNvPr>
          <p:cNvSpPr>
            <a:spLocks noGrp="1"/>
          </p:cNvSpPr>
          <p:nvPr>
            <p:ph type="body" sz="quarter" idx="16" hasCustomPrompt="1"/>
          </p:nvPr>
        </p:nvSpPr>
        <p:spPr>
          <a:xfrm>
            <a:off x="864404" y="3931189"/>
            <a:ext cx="2289838" cy="344705"/>
          </a:xfrm>
        </p:spPr>
        <p:txBody>
          <a:bodyPr>
            <a:normAutofit/>
          </a:bodyPr>
          <a:lstStyle>
            <a:lvl1pPr marL="0" indent="0" algn="ctr">
              <a:buNone/>
              <a:defRPr sz="2000" b="0" i="0">
                <a:solidFill>
                  <a:srgbClr val="F16A4C"/>
                </a:solidFill>
                <a:latin typeface="+mn-lt"/>
              </a:defRPr>
            </a:lvl1pPr>
          </a:lstStyle>
          <a:p>
            <a:pPr lvl="0"/>
            <a:r>
              <a:rPr lang="en-US" dirty="0"/>
              <a:t>Name</a:t>
            </a:r>
          </a:p>
        </p:txBody>
      </p:sp>
      <p:sp>
        <p:nvSpPr>
          <p:cNvPr id="44" name="Text Placeholder 17">
            <a:extLst>
              <a:ext uri="{FF2B5EF4-FFF2-40B4-BE49-F238E27FC236}">
                <a16:creationId xmlns:a16="http://schemas.microsoft.com/office/drawing/2014/main" id="{4B2C2646-153F-D446-A6C4-E96058A5C0FE}"/>
              </a:ext>
            </a:extLst>
          </p:cNvPr>
          <p:cNvSpPr>
            <a:spLocks noGrp="1"/>
          </p:cNvSpPr>
          <p:nvPr>
            <p:ph type="body" sz="quarter" idx="19" hasCustomPrompt="1"/>
          </p:nvPr>
        </p:nvSpPr>
        <p:spPr>
          <a:xfrm>
            <a:off x="3603613" y="4480397"/>
            <a:ext cx="2289837" cy="1237497"/>
          </a:xfrm>
        </p:spPr>
        <p:txBody>
          <a:bodyPr/>
          <a:lstStyle>
            <a:lvl1pPr algn="ctr">
              <a:buNone/>
              <a:defRPr sz="18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5" name="Text Placeholder 23">
            <a:extLst>
              <a:ext uri="{FF2B5EF4-FFF2-40B4-BE49-F238E27FC236}">
                <a16:creationId xmlns:a16="http://schemas.microsoft.com/office/drawing/2014/main" id="{35687AA8-029A-4A4F-B7FF-65AD20471261}"/>
              </a:ext>
            </a:extLst>
          </p:cNvPr>
          <p:cNvSpPr>
            <a:spLocks noGrp="1"/>
          </p:cNvSpPr>
          <p:nvPr>
            <p:ph type="body" sz="quarter" idx="20" hasCustomPrompt="1"/>
          </p:nvPr>
        </p:nvSpPr>
        <p:spPr>
          <a:xfrm>
            <a:off x="3603612" y="3948884"/>
            <a:ext cx="2289838" cy="344705"/>
          </a:xfrm>
        </p:spPr>
        <p:txBody>
          <a:bodyPr>
            <a:normAutofit/>
          </a:bodyPr>
          <a:lstStyle>
            <a:lvl1pPr marL="0" indent="0" algn="ctr">
              <a:buNone/>
              <a:defRPr sz="2000" b="0" i="0">
                <a:solidFill>
                  <a:srgbClr val="F16A4C"/>
                </a:solidFill>
                <a:latin typeface="+mn-lt"/>
              </a:defRPr>
            </a:lvl1pPr>
          </a:lstStyle>
          <a:p>
            <a:pPr lvl="0"/>
            <a:r>
              <a:rPr lang="en-US" dirty="0"/>
              <a:t>Name</a:t>
            </a:r>
          </a:p>
        </p:txBody>
      </p:sp>
      <p:sp>
        <p:nvSpPr>
          <p:cNvPr id="46" name="Text Placeholder 17">
            <a:extLst>
              <a:ext uri="{FF2B5EF4-FFF2-40B4-BE49-F238E27FC236}">
                <a16:creationId xmlns:a16="http://schemas.microsoft.com/office/drawing/2014/main" id="{60085004-ECA1-184B-A4C3-081718D98C21}"/>
              </a:ext>
            </a:extLst>
          </p:cNvPr>
          <p:cNvSpPr>
            <a:spLocks noGrp="1"/>
          </p:cNvSpPr>
          <p:nvPr>
            <p:ph type="body" sz="quarter" idx="21" hasCustomPrompt="1"/>
          </p:nvPr>
        </p:nvSpPr>
        <p:spPr>
          <a:xfrm>
            <a:off x="6298550" y="4450949"/>
            <a:ext cx="2289837" cy="1237497"/>
          </a:xfrm>
        </p:spPr>
        <p:txBody>
          <a:bodyPr/>
          <a:lstStyle>
            <a:lvl1pPr algn="ctr">
              <a:buNone/>
              <a:defRPr sz="18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7" name="Text Placeholder 23">
            <a:extLst>
              <a:ext uri="{FF2B5EF4-FFF2-40B4-BE49-F238E27FC236}">
                <a16:creationId xmlns:a16="http://schemas.microsoft.com/office/drawing/2014/main" id="{8A39FB91-3EAB-8D46-823F-121EE6218956}"/>
              </a:ext>
            </a:extLst>
          </p:cNvPr>
          <p:cNvSpPr>
            <a:spLocks noGrp="1"/>
          </p:cNvSpPr>
          <p:nvPr>
            <p:ph type="body" sz="quarter" idx="22" hasCustomPrompt="1"/>
          </p:nvPr>
        </p:nvSpPr>
        <p:spPr>
          <a:xfrm>
            <a:off x="6298549" y="3919436"/>
            <a:ext cx="2289838" cy="344705"/>
          </a:xfrm>
        </p:spPr>
        <p:txBody>
          <a:bodyPr>
            <a:normAutofit/>
          </a:bodyPr>
          <a:lstStyle>
            <a:lvl1pPr marL="0" indent="0" algn="ctr">
              <a:buNone/>
              <a:defRPr sz="2000" b="0" i="0">
                <a:solidFill>
                  <a:srgbClr val="F16A4C"/>
                </a:solidFill>
                <a:latin typeface="+mn-lt"/>
              </a:defRPr>
            </a:lvl1pPr>
          </a:lstStyle>
          <a:p>
            <a:pPr lvl="0"/>
            <a:r>
              <a:rPr lang="en-US" dirty="0"/>
              <a:t>Name</a:t>
            </a:r>
          </a:p>
        </p:txBody>
      </p:sp>
      <p:sp>
        <p:nvSpPr>
          <p:cNvPr id="48" name="Text Placeholder 17">
            <a:extLst>
              <a:ext uri="{FF2B5EF4-FFF2-40B4-BE49-F238E27FC236}">
                <a16:creationId xmlns:a16="http://schemas.microsoft.com/office/drawing/2014/main" id="{732096D6-82F4-EF4D-B0DE-F90EE786C97A}"/>
              </a:ext>
            </a:extLst>
          </p:cNvPr>
          <p:cNvSpPr>
            <a:spLocks noGrp="1"/>
          </p:cNvSpPr>
          <p:nvPr>
            <p:ph type="body" sz="quarter" idx="23" hasCustomPrompt="1"/>
          </p:nvPr>
        </p:nvSpPr>
        <p:spPr>
          <a:xfrm>
            <a:off x="9037758" y="4468644"/>
            <a:ext cx="2289837" cy="1237497"/>
          </a:xfrm>
        </p:spPr>
        <p:txBody>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Title</a:t>
            </a:r>
            <a:endParaRPr lang="en-US" dirty="0"/>
          </a:p>
          <a:p>
            <a:pPr lvl="0"/>
            <a:endParaRPr lang="en-US" dirty="0"/>
          </a:p>
        </p:txBody>
      </p:sp>
      <p:sp>
        <p:nvSpPr>
          <p:cNvPr id="49" name="Text Placeholder 23">
            <a:extLst>
              <a:ext uri="{FF2B5EF4-FFF2-40B4-BE49-F238E27FC236}">
                <a16:creationId xmlns:a16="http://schemas.microsoft.com/office/drawing/2014/main" id="{1159E417-4740-EB49-8F54-BE28E9673052}"/>
              </a:ext>
            </a:extLst>
          </p:cNvPr>
          <p:cNvSpPr>
            <a:spLocks noGrp="1"/>
          </p:cNvSpPr>
          <p:nvPr>
            <p:ph type="body" sz="quarter" idx="24" hasCustomPrompt="1"/>
          </p:nvPr>
        </p:nvSpPr>
        <p:spPr>
          <a:xfrm>
            <a:off x="9037757" y="3937131"/>
            <a:ext cx="2289838" cy="344705"/>
          </a:xfrm>
        </p:spPr>
        <p:txBody>
          <a:bodyPr>
            <a:normAutofit/>
          </a:bodyPr>
          <a:lstStyle>
            <a:lvl1pPr marL="0" indent="0" algn="ctr">
              <a:buNone/>
              <a:defRPr sz="2000" b="0" i="0">
                <a:solidFill>
                  <a:srgbClr val="F16A4C"/>
                </a:solidFill>
                <a:latin typeface="+mn-lt"/>
              </a:defRPr>
            </a:lvl1pPr>
          </a:lstStyle>
          <a:p>
            <a:pPr lvl="0"/>
            <a:r>
              <a:rPr lang="en-US" dirty="0"/>
              <a:t>Name</a:t>
            </a:r>
          </a:p>
        </p:txBody>
      </p:sp>
      <p:sp>
        <p:nvSpPr>
          <p:cNvPr id="51" name="Text Placeholder 23">
            <a:extLst>
              <a:ext uri="{FF2B5EF4-FFF2-40B4-BE49-F238E27FC236}">
                <a16:creationId xmlns:a16="http://schemas.microsoft.com/office/drawing/2014/main" id="{34C31F06-6858-834A-95DF-B38410393984}"/>
              </a:ext>
            </a:extLst>
          </p:cNvPr>
          <p:cNvSpPr>
            <a:spLocks noGrp="1"/>
          </p:cNvSpPr>
          <p:nvPr>
            <p:ph type="body" sz="quarter" idx="25" hasCustomPrompt="1"/>
          </p:nvPr>
        </p:nvSpPr>
        <p:spPr>
          <a:xfrm>
            <a:off x="254000" y="590455"/>
            <a:ext cx="11696700" cy="582221"/>
          </a:xfrm>
        </p:spPr>
        <p:txBody>
          <a:bodyPr>
            <a:normAutofit/>
          </a:bodyPr>
          <a:lstStyle>
            <a:lvl1pPr marL="0" indent="0" algn="ctr">
              <a:buNone/>
              <a:defRPr sz="3600" b="0" i="0">
                <a:solidFill>
                  <a:schemeClr val="bg1"/>
                </a:solidFill>
                <a:latin typeface="Calibri" panose="020F0502020204030204" pitchFamily="34" charset="0"/>
                <a:cs typeface="Calibri" panose="020F0502020204030204" pitchFamily="34" charset="0"/>
              </a:defRPr>
            </a:lvl1pPr>
          </a:lstStyle>
          <a:p>
            <a:pPr lvl="0"/>
            <a:r>
              <a:rPr lang="en-US" dirty="0"/>
              <a:t>Meet Our Team</a:t>
            </a:r>
          </a:p>
        </p:txBody>
      </p:sp>
    </p:spTree>
    <p:extLst>
      <p:ext uri="{BB962C8B-B14F-4D97-AF65-F5344CB8AC3E}">
        <p14:creationId xmlns:p14="http://schemas.microsoft.com/office/powerpoint/2010/main" val="9964810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box - Solid Oran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175AD5-38F4-AC46-8AF7-45BB6FF87659}"/>
              </a:ext>
            </a:extLst>
          </p:cNvPr>
          <p:cNvSpPr/>
          <p:nvPr userDrawn="1"/>
        </p:nvSpPr>
        <p:spPr>
          <a:xfrm>
            <a:off x="241300" y="228600"/>
            <a:ext cx="11696700" cy="5695317"/>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7" name="Group 16">
            <a:extLst>
              <a:ext uri="{FF2B5EF4-FFF2-40B4-BE49-F238E27FC236}">
                <a16:creationId xmlns:a16="http://schemas.microsoft.com/office/drawing/2014/main" id="{E5910765-0334-D642-A76E-7C47D9A99B53}"/>
              </a:ext>
            </a:extLst>
          </p:cNvPr>
          <p:cNvGrpSpPr/>
          <p:nvPr userDrawn="1"/>
        </p:nvGrpSpPr>
        <p:grpSpPr>
          <a:xfrm>
            <a:off x="0" y="6194352"/>
            <a:ext cx="1847358" cy="678338"/>
            <a:chOff x="0" y="6194352"/>
            <a:chExt cx="1847358" cy="678338"/>
          </a:xfrm>
        </p:grpSpPr>
        <p:pic>
          <p:nvPicPr>
            <p:cNvPr id="18" name="Picture 17" descr="Icon&#10;&#10;Description automatically generated">
              <a:extLst>
                <a:ext uri="{FF2B5EF4-FFF2-40B4-BE49-F238E27FC236}">
                  <a16:creationId xmlns:a16="http://schemas.microsoft.com/office/drawing/2014/main" id="{FBB1BBB2-EB1E-694D-9FA2-D4BC0C0385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0" y="6194352"/>
              <a:ext cx="1058868" cy="678338"/>
            </a:xfrm>
            <a:prstGeom prst="rect">
              <a:avLst/>
            </a:prstGeom>
          </p:spPr>
        </p:pic>
        <p:pic>
          <p:nvPicPr>
            <p:cNvPr id="19" name="Picture 18" descr="A picture containing text, sign, tableware, plate&#10;&#10;Description automatically generated">
              <a:extLst>
                <a:ext uri="{FF2B5EF4-FFF2-40B4-BE49-F238E27FC236}">
                  <a16:creationId xmlns:a16="http://schemas.microsoft.com/office/drawing/2014/main" id="{187B90C6-8C6A-784A-B284-0B2EEB53915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0" name="Picture 19" descr="Shape, arrow&#10;&#10;Description automatically generated">
              <a:extLst>
                <a:ext uri="{FF2B5EF4-FFF2-40B4-BE49-F238E27FC236}">
                  <a16:creationId xmlns:a16="http://schemas.microsoft.com/office/drawing/2014/main" id="{AB56D358-1A45-8D4C-B39C-FB8A59C91C3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2847015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box - Solid Blu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8FBE982-3AF6-8F4D-A647-DFBB8E54317E}"/>
              </a:ext>
            </a:extLst>
          </p:cNvPr>
          <p:cNvSpPr/>
          <p:nvPr userDrawn="1"/>
        </p:nvSpPr>
        <p:spPr>
          <a:xfrm>
            <a:off x="241300" y="228600"/>
            <a:ext cx="11696700" cy="5695317"/>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17">
            <a:extLst>
              <a:ext uri="{FF2B5EF4-FFF2-40B4-BE49-F238E27FC236}">
                <a16:creationId xmlns:a16="http://schemas.microsoft.com/office/drawing/2014/main" id="{390004AB-C3EE-2A4F-806E-4DF57FF16DE3}"/>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2" name="Rectangle 21">
            <a:extLst>
              <a:ext uri="{FF2B5EF4-FFF2-40B4-BE49-F238E27FC236}">
                <a16:creationId xmlns:a16="http://schemas.microsoft.com/office/drawing/2014/main" id="{6A928543-2BE2-054D-AA4F-C7296F2E7D3E}"/>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3" name="Text Placeholder 23">
            <a:extLst>
              <a:ext uri="{FF2B5EF4-FFF2-40B4-BE49-F238E27FC236}">
                <a16:creationId xmlns:a16="http://schemas.microsoft.com/office/drawing/2014/main" id="{C1BA3755-F824-FF4E-B9F1-7E513F69B2A0}"/>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24" name="Group 23">
            <a:extLst>
              <a:ext uri="{FF2B5EF4-FFF2-40B4-BE49-F238E27FC236}">
                <a16:creationId xmlns:a16="http://schemas.microsoft.com/office/drawing/2014/main" id="{5FC27023-65AA-C04F-9B95-950F2509303E}"/>
              </a:ext>
            </a:extLst>
          </p:cNvPr>
          <p:cNvGrpSpPr/>
          <p:nvPr userDrawn="1"/>
        </p:nvGrpSpPr>
        <p:grpSpPr>
          <a:xfrm>
            <a:off x="0" y="6194352"/>
            <a:ext cx="1847358" cy="678338"/>
            <a:chOff x="0" y="6194352"/>
            <a:chExt cx="1847358" cy="678338"/>
          </a:xfrm>
        </p:grpSpPr>
        <p:pic>
          <p:nvPicPr>
            <p:cNvPr id="25" name="Picture 24" descr="Icon&#10;&#10;Description automatically generated">
              <a:extLst>
                <a:ext uri="{FF2B5EF4-FFF2-40B4-BE49-F238E27FC236}">
                  <a16:creationId xmlns:a16="http://schemas.microsoft.com/office/drawing/2014/main" id="{48C0371B-3AB4-8543-AAD8-75C3381C5AC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0" y="6194352"/>
              <a:ext cx="1058868" cy="678338"/>
            </a:xfrm>
            <a:prstGeom prst="rect">
              <a:avLst/>
            </a:prstGeom>
          </p:spPr>
        </p:pic>
        <p:pic>
          <p:nvPicPr>
            <p:cNvPr id="26" name="Picture 25" descr="A picture containing text, sign, tableware, plate&#10;&#10;Description automatically generated">
              <a:extLst>
                <a:ext uri="{FF2B5EF4-FFF2-40B4-BE49-F238E27FC236}">
                  <a16:creationId xmlns:a16="http://schemas.microsoft.com/office/drawing/2014/main" id="{F93B520D-1797-9444-870A-5F1B2DF7A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7" name="Picture 26" descr="Shape, arrow&#10;&#10;Description automatically generated">
              <a:extLst>
                <a:ext uri="{FF2B5EF4-FFF2-40B4-BE49-F238E27FC236}">
                  <a16:creationId xmlns:a16="http://schemas.microsoft.com/office/drawing/2014/main" id="{71B33C6C-8605-BD4F-ABA1-F013DDFEBFB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0929352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box - Solid Cyan">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8FBE982-3AF6-8F4D-A647-DFBB8E54317E}"/>
              </a:ext>
            </a:extLst>
          </p:cNvPr>
          <p:cNvSpPr/>
          <p:nvPr userDrawn="1"/>
        </p:nvSpPr>
        <p:spPr>
          <a:xfrm>
            <a:off x="241300" y="228600"/>
            <a:ext cx="11696700" cy="5695317"/>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17">
            <a:extLst>
              <a:ext uri="{FF2B5EF4-FFF2-40B4-BE49-F238E27FC236}">
                <a16:creationId xmlns:a16="http://schemas.microsoft.com/office/drawing/2014/main" id="{390004AB-C3EE-2A4F-806E-4DF57FF16DE3}"/>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2" name="Rectangle 21">
            <a:extLst>
              <a:ext uri="{FF2B5EF4-FFF2-40B4-BE49-F238E27FC236}">
                <a16:creationId xmlns:a16="http://schemas.microsoft.com/office/drawing/2014/main" id="{6A928543-2BE2-054D-AA4F-C7296F2E7D3E}"/>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3" name="Text Placeholder 23">
            <a:extLst>
              <a:ext uri="{FF2B5EF4-FFF2-40B4-BE49-F238E27FC236}">
                <a16:creationId xmlns:a16="http://schemas.microsoft.com/office/drawing/2014/main" id="{C1BA3755-F824-FF4E-B9F1-7E513F69B2A0}"/>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24" name="Group 23">
            <a:extLst>
              <a:ext uri="{FF2B5EF4-FFF2-40B4-BE49-F238E27FC236}">
                <a16:creationId xmlns:a16="http://schemas.microsoft.com/office/drawing/2014/main" id="{5FC27023-65AA-C04F-9B95-950F2509303E}"/>
              </a:ext>
            </a:extLst>
          </p:cNvPr>
          <p:cNvGrpSpPr/>
          <p:nvPr userDrawn="1"/>
        </p:nvGrpSpPr>
        <p:grpSpPr>
          <a:xfrm>
            <a:off x="0" y="6194352"/>
            <a:ext cx="1847358" cy="678338"/>
            <a:chOff x="0" y="6194352"/>
            <a:chExt cx="1847358" cy="678338"/>
          </a:xfrm>
        </p:grpSpPr>
        <p:pic>
          <p:nvPicPr>
            <p:cNvPr id="25" name="Picture 24" descr="Icon&#10;&#10;Description automatically generated">
              <a:extLst>
                <a:ext uri="{FF2B5EF4-FFF2-40B4-BE49-F238E27FC236}">
                  <a16:creationId xmlns:a16="http://schemas.microsoft.com/office/drawing/2014/main" id="{48C0371B-3AB4-8543-AAD8-75C3381C5AC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0" y="6194352"/>
              <a:ext cx="1058868" cy="678338"/>
            </a:xfrm>
            <a:prstGeom prst="rect">
              <a:avLst/>
            </a:prstGeom>
          </p:spPr>
        </p:pic>
        <p:pic>
          <p:nvPicPr>
            <p:cNvPr id="26" name="Picture 25" descr="A picture containing text, sign, tableware, plate&#10;&#10;Description automatically generated">
              <a:extLst>
                <a:ext uri="{FF2B5EF4-FFF2-40B4-BE49-F238E27FC236}">
                  <a16:creationId xmlns:a16="http://schemas.microsoft.com/office/drawing/2014/main" id="{F93B520D-1797-9444-870A-5F1B2DF7A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7" name="Picture 26" descr="Shape, arrow&#10;&#10;Description automatically generated">
              <a:extLst>
                <a:ext uri="{FF2B5EF4-FFF2-40B4-BE49-F238E27FC236}">
                  <a16:creationId xmlns:a16="http://schemas.microsoft.com/office/drawing/2014/main" id="{71B33C6C-8605-BD4F-ABA1-F013DDFEBFB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3053166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only MASTER slide">
    <p:spTree>
      <p:nvGrpSpPr>
        <p:cNvPr id="1" name=""/>
        <p:cNvGrpSpPr/>
        <p:nvPr/>
      </p:nvGrpSpPr>
      <p:grpSpPr>
        <a:xfrm>
          <a:off x="0" y="0"/>
          <a:ext cx="0" cy="0"/>
          <a:chOff x="0" y="0"/>
          <a:chExt cx="0" cy="0"/>
        </a:xfrm>
      </p:grpSpPr>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594346" cy="3867704"/>
          </a:xfrm>
        </p:spPr>
        <p:txBody>
          <a:bodyPr/>
          <a:lstStyle>
            <a:lvl1pP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3" y="642972"/>
            <a:ext cx="10594345" cy="582221"/>
          </a:xfrm>
        </p:spPr>
        <p:txBody>
          <a:bodyPr>
            <a:normAutofit/>
          </a:bodyPr>
          <a:lstStyle>
            <a:lvl1pPr marL="0" indent="0" algn="l">
              <a:buNone/>
              <a:defRPr sz="3600" b="0" i="0">
                <a:solidFill>
                  <a:srgbClr val="23385C"/>
                </a:solidFill>
                <a:latin typeface="+mn-lt"/>
              </a:defRPr>
            </a:lvl1pPr>
          </a:lstStyle>
          <a:p>
            <a:pPr lvl="0"/>
            <a:r>
              <a:rPr lang="en-US" dirty="0"/>
              <a:t>Heading</a:t>
            </a:r>
          </a:p>
        </p:txBody>
      </p:sp>
      <p:grpSp>
        <p:nvGrpSpPr>
          <p:cNvPr id="15" name="Group 14">
            <a:extLst>
              <a:ext uri="{FF2B5EF4-FFF2-40B4-BE49-F238E27FC236}">
                <a16:creationId xmlns:a16="http://schemas.microsoft.com/office/drawing/2014/main" id="{50A1A219-69A0-6247-987D-A8BCE2F2777D}"/>
              </a:ext>
            </a:extLst>
          </p:cNvPr>
          <p:cNvGrpSpPr/>
          <p:nvPr userDrawn="1"/>
        </p:nvGrpSpPr>
        <p:grpSpPr>
          <a:xfrm>
            <a:off x="0" y="6194352"/>
            <a:ext cx="1847358" cy="678338"/>
            <a:chOff x="0" y="6194352"/>
            <a:chExt cx="1847358" cy="678338"/>
          </a:xfrm>
        </p:grpSpPr>
        <p:pic>
          <p:nvPicPr>
            <p:cNvPr id="16" name="Picture 15" descr="Icon&#10;&#10;Description automatically generated">
              <a:extLst>
                <a:ext uri="{FF2B5EF4-FFF2-40B4-BE49-F238E27FC236}">
                  <a16:creationId xmlns:a16="http://schemas.microsoft.com/office/drawing/2014/main" id="{6C8E22DC-1EC3-3C4C-9732-B982730628A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0" y="6194352"/>
              <a:ext cx="1058868" cy="678338"/>
            </a:xfrm>
            <a:prstGeom prst="rect">
              <a:avLst/>
            </a:prstGeom>
          </p:spPr>
        </p:pic>
        <p:pic>
          <p:nvPicPr>
            <p:cNvPr id="17" name="Picture 16" descr="A picture containing text, sign, tableware, plate&#10;&#10;Description automatically generated">
              <a:extLst>
                <a:ext uri="{FF2B5EF4-FFF2-40B4-BE49-F238E27FC236}">
                  <a16:creationId xmlns:a16="http://schemas.microsoft.com/office/drawing/2014/main" id="{503861DE-CA38-A140-8C50-723F627F2A3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8" name="Picture 17" descr="Shape, arrow&#10;&#10;Description automatically generated">
              <a:extLst>
                <a:ext uri="{FF2B5EF4-FFF2-40B4-BE49-F238E27FC236}">
                  <a16:creationId xmlns:a16="http://schemas.microsoft.com/office/drawing/2014/main" id="{7843C6D1-3BAB-AA4D-9625-776F1272094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9837206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C5B56A7-C850-004E-A218-494C6390142F}"/>
              </a:ext>
            </a:extLst>
          </p:cNvPr>
          <p:cNvSpPr/>
          <p:nvPr userDrawn="1"/>
        </p:nvSpPr>
        <p:spPr>
          <a:xfrm>
            <a:off x="241300" y="228600"/>
            <a:ext cx="11696700" cy="303530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8315" t="15976" r="29196" b="11083"/>
          <a:stretch/>
        </p:blipFill>
        <p:spPr>
          <a:xfrm>
            <a:off x="3752900" y="1030385"/>
            <a:ext cx="8439100" cy="537565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061200" y="1203325"/>
            <a:ext cx="5130800" cy="391318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3594101"/>
            <a:ext cx="5029134" cy="2233514"/>
          </a:xfrm>
        </p:spPr>
        <p:txBody>
          <a:bodyPr/>
          <a:lstStyle>
            <a:lvl1pP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2" name="Rectangle 21">
            <a:extLst>
              <a:ext uri="{FF2B5EF4-FFF2-40B4-BE49-F238E27FC236}">
                <a16:creationId xmlns:a16="http://schemas.microsoft.com/office/drawing/2014/main" id="{BE4C5354-097E-9047-BF0C-BF358C2BBAC7}"/>
              </a:ext>
            </a:extLst>
          </p:cNvPr>
          <p:cNvSpPr/>
          <p:nvPr userDrawn="1"/>
        </p:nvSpPr>
        <p:spPr>
          <a:xfrm>
            <a:off x="831350" y="150280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3" name="Text Placeholder 23">
            <a:extLst>
              <a:ext uri="{FF2B5EF4-FFF2-40B4-BE49-F238E27FC236}">
                <a16:creationId xmlns:a16="http://schemas.microsoft.com/office/drawing/2014/main" id="{3F1B5D6A-BD23-A34A-8A53-F5A2A2FE1CDF}"/>
              </a:ext>
            </a:extLst>
          </p:cNvPr>
          <p:cNvSpPr>
            <a:spLocks noGrp="1"/>
          </p:cNvSpPr>
          <p:nvPr>
            <p:ph type="body" sz="quarter" idx="16" hasCustomPrompt="1"/>
          </p:nvPr>
        </p:nvSpPr>
        <p:spPr>
          <a:xfrm>
            <a:off x="747201" y="805450"/>
            <a:ext cx="5113283"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6" name="Group 15">
            <a:extLst>
              <a:ext uri="{FF2B5EF4-FFF2-40B4-BE49-F238E27FC236}">
                <a16:creationId xmlns:a16="http://schemas.microsoft.com/office/drawing/2014/main" id="{A85330F3-8501-3D40-BA7A-786A2C8F278D}"/>
              </a:ext>
            </a:extLst>
          </p:cNvPr>
          <p:cNvGrpSpPr/>
          <p:nvPr userDrawn="1"/>
        </p:nvGrpSpPr>
        <p:grpSpPr>
          <a:xfrm>
            <a:off x="0" y="6194352"/>
            <a:ext cx="1847358" cy="678338"/>
            <a:chOff x="0" y="6194352"/>
            <a:chExt cx="1847358" cy="678338"/>
          </a:xfrm>
        </p:grpSpPr>
        <p:pic>
          <p:nvPicPr>
            <p:cNvPr id="17" name="Picture 16" descr="Icon&#10;&#10;Description automatically generated">
              <a:extLst>
                <a:ext uri="{FF2B5EF4-FFF2-40B4-BE49-F238E27FC236}">
                  <a16:creationId xmlns:a16="http://schemas.microsoft.com/office/drawing/2014/main" id="{15E58CA0-0BD6-B54E-9C3E-71DF1B93359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0" y="6194352"/>
              <a:ext cx="1058868" cy="678338"/>
            </a:xfrm>
            <a:prstGeom prst="rect">
              <a:avLst/>
            </a:prstGeom>
          </p:spPr>
        </p:pic>
        <p:pic>
          <p:nvPicPr>
            <p:cNvPr id="19" name="Picture 18" descr="A picture containing text, sign, tableware, plate&#10;&#10;Description automatically generated">
              <a:extLst>
                <a:ext uri="{FF2B5EF4-FFF2-40B4-BE49-F238E27FC236}">
                  <a16:creationId xmlns:a16="http://schemas.microsoft.com/office/drawing/2014/main" id="{613379ED-6BA8-F842-9DA4-8F5B75C7A87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0" name="Picture 19" descr="Shape, arrow&#10;&#10;Description automatically generated">
              <a:extLst>
                <a:ext uri="{FF2B5EF4-FFF2-40B4-BE49-F238E27FC236}">
                  <a16:creationId xmlns:a16="http://schemas.microsoft.com/office/drawing/2014/main" id="{33493391-D8C9-0D44-9AD2-DB3B4334146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9566428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D8B85E0-90B8-664A-BD1F-A9AD778E0147}"/>
              </a:ext>
            </a:extLst>
          </p:cNvPr>
          <p:cNvSpPr/>
          <p:nvPr userDrawn="1"/>
        </p:nvSpPr>
        <p:spPr>
          <a:xfrm>
            <a:off x="241300" y="228600"/>
            <a:ext cx="11696700" cy="3035300"/>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B98100-E25F-DD4B-AB20-A31F0F0B548B}"/>
              </a:ext>
            </a:extLst>
          </p:cNvPr>
          <p:cNvSpPr/>
          <p:nvPr userDrawn="1"/>
        </p:nvSpPr>
        <p:spPr>
          <a:xfrm>
            <a:off x="831350" y="150280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3" name="Group 2">
            <a:extLst>
              <a:ext uri="{FF2B5EF4-FFF2-40B4-BE49-F238E27FC236}">
                <a16:creationId xmlns:a16="http://schemas.microsoft.com/office/drawing/2014/main" id="{78B2A2B2-F2DF-8F49-B350-611FE13388E1}"/>
              </a:ext>
            </a:extLst>
          </p:cNvPr>
          <p:cNvGrpSpPr/>
          <p:nvPr userDrawn="1"/>
        </p:nvGrpSpPr>
        <p:grpSpPr>
          <a:xfrm>
            <a:off x="2530564" y="336687"/>
            <a:ext cx="9078210" cy="5854425"/>
            <a:chOff x="3152299" y="635855"/>
            <a:chExt cx="19296834" cy="12444290"/>
          </a:xfrm>
        </p:grpSpPr>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493359" y="635855"/>
              <a:ext cx="7955774" cy="12444290"/>
            </a:xfrm>
            <a:prstGeom prst="rect">
              <a:avLst/>
            </a:prstGeom>
          </p:spPr>
        </p:pic>
        <p:sp>
          <p:nvSpPr>
            <p:cNvPr id="5" name="TextBox 4">
              <a:extLst>
                <a:ext uri="{FF2B5EF4-FFF2-40B4-BE49-F238E27FC236}">
                  <a16:creationId xmlns:a16="http://schemas.microsoft.com/office/drawing/2014/main" id="{D21E791A-E387-3F4F-AFE7-F887E52C4AFD}"/>
                </a:ext>
              </a:extLst>
            </p:cNvPr>
            <p:cNvSpPr txBox="1"/>
            <p:nvPr/>
          </p:nvSpPr>
          <p:spPr>
            <a:xfrm>
              <a:off x="3152299" y="9384825"/>
              <a:ext cx="2262158"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One</a:t>
              </a:r>
            </a:p>
          </p:txBody>
        </p:sp>
        <p:sp>
          <p:nvSpPr>
            <p:cNvPr id="6" name="TextBox 5">
              <a:extLst>
                <a:ext uri="{FF2B5EF4-FFF2-40B4-BE49-F238E27FC236}">
                  <a16:creationId xmlns:a16="http://schemas.microsoft.com/office/drawing/2014/main" id="{E7E49ED8-2282-8C44-B0B1-7EA16E4F64F7}"/>
                </a:ext>
              </a:extLst>
            </p:cNvPr>
            <p:cNvSpPr txBox="1"/>
            <p:nvPr/>
          </p:nvSpPr>
          <p:spPr>
            <a:xfrm>
              <a:off x="9842014" y="9384825"/>
              <a:ext cx="2242922"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Two</a:t>
              </a:r>
            </a:p>
          </p:txBody>
        </p:sp>
      </p:grpSp>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602116" y="1265033"/>
            <a:ext cx="2266512" cy="397829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44BBFAB6-D383-334C-9E99-388F133C90DA}"/>
              </a:ext>
            </a:extLst>
          </p:cNvPr>
          <p:cNvSpPr>
            <a:spLocks noGrp="1"/>
          </p:cNvSpPr>
          <p:nvPr>
            <p:ph type="body" sz="quarter" idx="18" hasCustomPrompt="1"/>
          </p:nvPr>
        </p:nvSpPr>
        <p:spPr>
          <a:xfrm>
            <a:off x="734715" y="3594101"/>
            <a:ext cx="4983180" cy="2030614"/>
          </a:xfrm>
        </p:spPr>
        <p:txBody>
          <a:bodyPr/>
          <a:lstStyle>
            <a:lvl1pP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Text Placeholder 23">
            <a:extLst>
              <a:ext uri="{FF2B5EF4-FFF2-40B4-BE49-F238E27FC236}">
                <a16:creationId xmlns:a16="http://schemas.microsoft.com/office/drawing/2014/main" id="{47C562BD-9CD8-BD45-8B53-0DEC698873B7}"/>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Phone Preview</a:t>
            </a:r>
          </a:p>
        </p:txBody>
      </p:sp>
      <p:grpSp>
        <p:nvGrpSpPr>
          <p:cNvPr id="22" name="Group 21">
            <a:extLst>
              <a:ext uri="{FF2B5EF4-FFF2-40B4-BE49-F238E27FC236}">
                <a16:creationId xmlns:a16="http://schemas.microsoft.com/office/drawing/2014/main" id="{6287C0FE-BE32-C948-967D-484993634C29}"/>
              </a:ext>
            </a:extLst>
          </p:cNvPr>
          <p:cNvGrpSpPr/>
          <p:nvPr userDrawn="1"/>
        </p:nvGrpSpPr>
        <p:grpSpPr>
          <a:xfrm>
            <a:off x="0" y="6194352"/>
            <a:ext cx="1847358" cy="678338"/>
            <a:chOff x="0" y="6194352"/>
            <a:chExt cx="1847358" cy="678338"/>
          </a:xfrm>
        </p:grpSpPr>
        <p:pic>
          <p:nvPicPr>
            <p:cNvPr id="23" name="Picture 22" descr="Icon&#10;&#10;Description automatically generated">
              <a:extLst>
                <a:ext uri="{FF2B5EF4-FFF2-40B4-BE49-F238E27FC236}">
                  <a16:creationId xmlns:a16="http://schemas.microsoft.com/office/drawing/2014/main" id="{26887671-9927-1F4F-ABE6-A35ED2D7E86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0" y="6194352"/>
              <a:ext cx="1058868" cy="678338"/>
            </a:xfrm>
            <a:prstGeom prst="rect">
              <a:avLst/>
            </a:prstGeom>
          </p:spPr>
        </p:pic>
        <p:pic>
          <p:nvPicPr>
            <p:cNvPr id="24" name="Picture 23" descr="A picture containing text, sign, tableware, plate&#10;&#10;Description automatically generated">
              <a:extLst>
                <a:ext uri="{FF2B5EF4-FFF2-40B4-BE49-F238E27FC236}">
                  <a16:creationId xmlns:a16="http://schemas.microsoft.com/office/drawing/2014/main" id="{2954E9F9-85D3-254B-B09C-5312609DCC1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5" name="Picture 24" descr="Shape, arrow&#10;&#10;Description automatically generated">
              <a:extLst>
                <a:ext uri="{FF2B5EF4-FFF2-40B4-BE49-F238E27FC236}">
                  <a16:creationId xmlns:a16="http://schemas.microsoft.com/office/drawing/2014/main" id="{78B4214B-D192-DD4C-B355-96FC8EA5A4B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41087756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ullet Slide - Blu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F16A4C"/>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F16A4C"/>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23385C"/>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grpSp>
        <p:nvGrpSpPr>
          <p:cNvPr id="2" name="Group 1">
            <a:extLst>
              <a:ext uri="{FF2B5EF4-FFF2-40B4-BE49-F238E27FC236}">
                <a16:creationId xmlns:a16="http://schemas.microsoft.com/office/drawing/2014/main" id="{3F31FC02-BA19-E64D-AC36-9E0B1AA99D8B}"/>
              </a:ext>
            </a:extLst>
          </p:cNvPr>
          <p:cNvGrpSpPr/>
          <p:nvPr userDrawn="1"/>
        </p:nvGrpSpPr>
        <p:grpSpPr>
          <a:xfrm flipV="1">
            <a:off x="3605" y="4417659"/>
            <a:ext cx="1072793" cy="2454937"/>
            <a:chOff x="277783" y="380171"/>
            <a:chExt cx="1072793" cy="2454937"/>
          </a:xfrm>
        </p:grpSpPr>
        <p:grpSp>
          <p:nvGrpSpPr>
            <p:cNvPr id="10" name="Group 9">
              <a:extLst>
                <a:ext uri="{FF2B5EF4-FFF2-40B4-BE49-F238E27FC236}">
                  <a16:creationId xmlns:a16="http://schemas.microsoft.com/office/drawing/2014/main" id="{1D76B4D1-6A91-1A4A-98BD-18DE98739EC1}"/>
                </a:ext>
              </a:extLst>
            </p:cNvPr>
            <p:cNvGrpSpPr/>
            <p:nvPr userDrawn="1"/>
          </p:nvGrpSpPr>
          <p:grpSpPr>
            <a:xfrm rot="16200000">
              <a:off x="-203633" y="861587"/>
              <a:ext cx="2035625" cy="1072793"/>
              <a:chOff x="10793801" y="6184140"/>
              <a:chExt cx="1287147" cy="678338"/>
            </a:xfrm>
          </p:grpSpPr>
          <p:pic>
            <p:nvPicPr>
              <p:cNvPr id="11" name="Picture 10" descr="Icon&#10;&#10;Description automatically generated">
                <a:extLst>
                  <a:ext uri="{FF2B5EF4-FFF2-40B4-BE49-F238E27FC236}">
                    <a16:creationId xmlns:a16="http://schemas.microsoft.com/office/drawing/2014/main" id="{DC46EDD5-F182-2B4A-8474-B96B79E062E8}"/>
                  </a:ext>
                </a:extLst>
              </p:cNvPr>
              <p:cNvPicPr>
                <a:picLocks noChangeAspect="1"/>
              </p:cNvPicPr>
              <p:nvPr userDrawn="1"/>
            </p:nvPicPr>
            <p:blipFill>
              <a:blip r:embed="rId2"/>
              <a:stretch>
                <a:fillRect/>
              </a:stretch>
            </p:blipFill>
            <p:spPr>
              <a:xfrm rot="10800000" flipH="1">
                <a:off x="11022080" y="6184140"/>
                <a:ext cx="1058868" cy="678338"/>
              </a:xfrm>
              <a:prstGeom prst="rect">
                <a:avLst/>
              </a:prstGeom>
            </p:spPr>
          </p:pic>
          <p:pic>
            <p:nvPicPr>
              <p:cNvPr id="12" name="Picture 11" descr="A picture containing text, sign, tableware, plate&#10;&#10;Description automatically generated">
                <a:extLst>
                  <a:ext uri="{FF2B5EF4-FFF2-40B4-BE49-F238E27FC236}">
                    <a16:creationId xmlns:a16="http://schemas.microsoft.com/office/drawing/2014/main" id="{3643CF4B-FB8D-C24C-A186-C0B60EAF9FB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0800000" flipV="1">
                <a:off x="10793801" y="6243157"/>
                <a:ext cx="1080400" cy="315277"/>
              </a:xfrm>
              <a:prstGeom prst="rect">
                <a:avLst/>
              </a:prstGeom>
            </p:spPr>
          </p:pic>
        </p:grpSp>
        <p:pic>
          <p:nvPicPr>
            <p:cNvPr id="15" name="Picture 14" descr="Shape, arrow&#10;&#10;Description automatically generated">
              <a:extLst>
                <a:ext uri="{FF2B5EF4-FFF2-40B4-BE49-F238E27FC236}">
                  <a16:creationId xmlns:a16="http://schemas.microsoft.com/office/drawing/2014/main" id="{FF848B53-DF02-124B-AFAC-E5E6023F64F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16200000">
              <a:off x="714901" y="2283657"/>
              <a:ext cx="670185" cy="432718"/>
            </a:xfrm>
            <a:prstGeom prst="rect">
              <a:avLst/>
            </a:prstGeom>
          </p:spPr>
        </p:pic>
      </p:grpSp>
    </p:spTree>
    <p:extLst>
      <p:ext uri="{BB962C8B-B14F-4D97-AF65-F5344CB8AC3E}">
        <p14:creationId xmlns:p14="http://schemas.microsoft.com/office/powerpoint/2010/main" val="39473358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ullet Slide - Green">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00A4B8"/>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00A4B8"/>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23385C"/>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grpSp>
        <p:nvGrpSpPr>
          <p:cNvPr id="10" name="Group 9">
            <a:extLst>
              <a:ext uri="{FF2B5EF4-FFF2-40B4-BE49-F238E27FC236}">
                <a16:creationId xmlns:a16="http://schemas.microsoft.com/office/drawing/2014/main" id="{2CB961A3-36D6-CD47-A316-175821411162}"/>
              </a:ext>
            </a:extLst>
          </p:cNvPr>
          <p:cNvGrpSpPr/>
          <p:nvPr userDrawn="1"/>
        </p:nvGrpSpPr>
        <p:grpSpPr>
          <a:xfrm flipV="1">
            <a:off x="3605" y="4417659"/>
            <a:ext cx="1072793" cy="2454937"/>
            <a:chOff x="277783" y="380171"/>
            <a:chExt cx="1072793" cy="2454937"/>
          </a:xfrm>
        </p:grpSpPr>
        <p:grpSp>
          <p:nvGrpSpPr>
            <p:cNvPr id="11" name="Group 10">
              <a:extLst>
                <a:ext uri="{FF2B5EF4-FFF2-40B4-BE49-F238E27FC236}">
                  <a16:creationId xmlns:a16="http://schemas.microsoft.com/office/drawing/2014/main" id="{6165FBBF-E965-E44E-BA7B-8AB685C92F9B}"/>
                </a:ext>
              </a:extLst>
            </p:cNvPr>
            <p:cNvGrpSpPr/>
            <p:nvPr userDrawn="1"/>
          </p:nvGrpSpPr>
          <p:grpSpPr>
            <a:xfrm rot="16200000">
              <a:off x="-203633" y="861587"/>
              <a:ext cx="2035625" cy="1072793"/>
              <a:chOff x="10793801" y="6184140"/>
              <a:chExt cx="1287147" cy="678338"/>
            </a:xfrm>
          </p:grpSpPr>
          <p:pic>
            <p:nvPicPr>
              <p:cNvPr id="13" name="Picture 12" descr="Icon&#10;&#10;Description automatically generated">
                <a:extLst>
                  <a:ext uri="{FF2B5EF4-FFF2-40B4-BE49-F238E27FC236}">
                    <a16:creationId xmlns:a16="http://schemas.microsoft.com/office/drawing/2014/main" id="{CAD929E4-B633-C848-9940-2D9E0A573297}"/>
                  </a:ext>
                </a:extLst>
              </p:cNvPr>
              <p:cNvPicPr>
                <a:picLocks noChangeAspect="1"/>
              </p:cNvPicPr>
              <p:nvPr userDrawn="1"/>
            </p:nvPicPr>
            <p:blipFill>
              <a:blip r:embed="rId2"/>
              <a:stretch>
                <a:fillRect/>
              </a:stretch>
            </p:blipFill>
            <p:spPr>
              <a:xfrm rot="10800000" flipH="1">
                <a:off x="11022080" y="6184140"/>
                <a:ext cx="1058868" cy="678338"/>
              </a:xfrm>
              <a:prstGeom prst="rect">
                <a:avLst/>
              </a:prstGeom>
            </p:spPr>
          </p:pic>
          <p:pic>
            <p:nvPicPr>
              <p:cNvPr id="15" name="Picture 14" descr="A picture containing text, sign, tableware, plate&#10;&#10;Description automatically generated">
                <a:extLst>
                  <a:ext uri="{FF2B5EF4-FFF2-40B4-BE49-F238E27FC236}">
                    <a16:creationId xmlns:a16="http://schemas.microsoft.com/office/drawing/2014/main" id="{8FBE5919-2F49-1441-AF1E-42CC58D4DDE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0800000" flipV="1">
                <a:off x="10793801" y="6243157"/>
                <a:ext cx="1080400" cy="315277"/>
              </a:xfrm>
              <a:prstGeom prst="rect">
                <a:avLst/>
              </a:prstGeom>
            </p:spPr>
          </p:pic>
        </p:grpSp>
        <p:pic>
          <p:nvPicPr>
            <p:cNvPr id="12" name="Picture 11" descr="Shape, arrow&#10;&#10;Description automatically generated">
              <a:extLst>
                <a:ext uri="{FF2B5EF4-FFF2-40B4-BE49-F238E27FC236}">
                  <a16:creationId xmlns:a16="http://schemas.microsoft.com/office/drawing/2014/main" id="{1D0E94DA-4BB5-B648-9209-A32D9C4ECF1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16200000">
              <a:off x="714901" y="2283657"/>
              <a:ext cx="670185" cy="432718"/>
            </a:xfrm>
            <a:prstGeom prst="rect">
              <a:avLst/>
            </a:prstGeom>
          </p:spPr>
        </p:pic>
      </p:grpSp>
    </p:spTree>
    <p:extLst>
      <p:ext uri="{BB962C8B-B14F-4D97-AF65-F5344CB8AC3E}">
        <p14:creationId xmlns:p14="http://schemas.microsoft.com/office/powerpoint/2010/main" val="1089787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3023AC8-3BEC-2F41-99B7-A7980BB54772}"/>
              </a:ext>
            </a:extLst>
          </p:cNvPr>
          <p:cNvSpPr>
            <a:spLocks noGrp="1"/>
          </p:cNvSpPr>
          <p:nvPr>
            <p:ph type="pic" sz="quarter" idx="17"/>
          </p:nvPr>
        </p:nvSpPr>
        <p:spPr>
          <a:xfrm>
            <a:off x="3" y="0"/>
            <a:ext cx="12191999" cy="6858000"/>
          </a:xfrm>
          <a:custGeom>
            <a:avLst/>
            <a:gdLst>
              <a:gd name="connsiteX0" fmla="*/ 8442739 w 12191999"/>
              <a:gd name="connsiteY0" fmla="*/ 0 h 6858000"/>
              <a:gd name="connsiteX1" fmla="*/ 12191999 w 12191999"/>
              <a:gd name="connsiteY1" fmla="*/ 0 h 6858000"/>
              <a:gd name="connsiteX2" fmla="*/ 12191999 w 12191999"/>
              <a:gd name="connsiteY2" fmla="*/ 6858000 h 6858000"/>
              <a:gd name="connsiteX3" fmla="*/ 8442739 w 12191999"/>
              <a:gd name="connsiteY3" fmla="*/ 6858000 h 6858000"/>
              <a:gd name="connsiteX4" fmla="*/ 8442739 w 12191999"/>
              <a:gd name="connsiteY4" fmla="*/ 4492210 h 6858000"/>
              <a:gd name="connsiteX5" fmla="*/ 8735325 w 12191999"/>
              <a:gd name="connsiteY5" fmla="*/ 4492210 h 6858000"/>
              <a:gd name="connsiteX6" fmla="*/ 8735325 w 12191999"/>
              <a:gd name="connsiteY6" fmla="*/ 3794857 h 6858000"/>
              <a:gd name="connsiteX7" fmla="*/ 8442739 w 12191999"/>
              <a:gd name="connsiteY7" fmla="*/ 3794857 h 6858000"/>
              <a:gd name="connsiteX8" fmla="*/ 8442739 w 12191999"/>
              <a:gd name="connsiteY8" fmla="*/ 3702758 h 6858000"/>
              <a:gd name="connsiteX9" fmla="*/ 8735325 w 12191999"/>
              <a:gd name="connsiteY9" fmla="*/ 3702758 h 6858000"/>
              <a:gd name="connsiteX10" fmla="*/ 8735325 w 12191999"/>
              <a:gd name="connsiteY10" fmla="*/ 3005405 h 6858000"/>
              <a:gd name="connsiteX11" fmla="*/ 8442739 w 12191999"/>
              <a:gd name="connsiteY11" fmla="*/ 3005405 h 6858000"/>
              <a:gd name="connsiteX12" fmla="*/ 0 w 12191999"/>
              <a:gd name="connsiteY12" fmla="*/ 0 h 6858000"/>
              <a:gd name="connsiteX13" fmla="*/ 3749260 w 12191999"/>
              <a:gd name="connsiteY13" fmla="*/ 0 h 6858000"/>
              <a:gd name="connsiteX14" fmla="*/ 3749260 w 12191999"/>
              <a:gd name="connsiteY14" fmla="*/ 3005405 h 6858000"/>
              <a:gd name="connsiteX15" fmla="*/ 3456674 w 12191999"/>
              <a:gd name="connsiteY15" fmla="*/ 3005405 h 6858000"/>
              <a:gd name="connsiteX16" fmla="*/ 3456674 w 12191999"/>
              <a:gd name="connsiteY16" fmla="*/ 3702758 h 6858000"/>
              <a:gd name="connsiteX17" fmla="*/ 3749260 w 12191999"/>
              <a:gd name="connsiteY17" fmla="*/ 3702758 h 6858000"/>
              <a:gd name="connsiteX18" fmla="*/ 3749260 w 12191999"/>
              <a:gd name="connsiteY18" fmla="*/ 3794857 h 6858000"/>
              <a:gd name="connsiteX19" fmla="*/ 3456674 w 12191999"/>
              <a:gd name="connsiteY19" fmla="*/ 3794857 h 6858000"/>
              <a:gd name="connsiteX20" fmla="*/ 3456674 w 12191999"/>
              <a:gd name="connsiteY20" fmla="*/ 4492210 h 6858000"/>
              <a:gd name="connsiteX21" fmla="*/ 3749260 w 12191999"/>
              <a:gd name="connsiteY21" fmla="*/ 4492210 h 6858000"/>
              <a:gd name="connsiteX22" fmla="*/ 3749260 w 12191999"/>
              <a:gd name="connsiteY22" fmla="*/ 6858000 h 6858000"/>
              <a:gd name="connsiteX23" fmla="*/ 0 w 12191999"/>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6858000">
                <a:moveTo>
                  <a:pt x="8442739" y="0"/>
                </a:moveTo>
                <a:lnTo>
                  <a:pt x="12191999" y="0"/>
                </a:lnTo>
                <a:lnTo>
                  <a:pt x="12191999" y="6858000"/>
                </a:lnTo>
                <a:lnTo>
                  <a:pt x="8442739" y="6858000"/>
                </a:lnTo>
                <a:lnTo>
                  <a:pt x="8442739" y="4492210"/>
                </a:lnTo>
                <a:lnTo>
                  <a:pt x="8735325" y="4492210"/>
                </a:lnTo>
                <a:lnTo>
                  <a:pt x="8735325" y="3794857"/>
                </a:lnTo>
                <a:lnTo>
                  <a:pt x="8442739" y="3794857"/>
                </a:lnTo>
                <a:lnTo>
                  <a:pt x="8442739" y="3702758"/>
                </a:lnTo>
                <a:lnTo>
                  <a:pt x="8735325" y="3702758"/>
                </a:lnTo>
                <a:lnTo>
                  <a:pt x="8735325" y="3005405"/>
                </a:lnTo>
                <a:lnTo>
                  <a:pt x="8442739" y="3005405"/>
                </a:lnTo>
                <a:close/>
                <a:moveTo>
                  <a:pt x="0" y="0"/>
                </a:moveTo>
                <a:lnTo>
                  <a:pt x="3749260" y="0"/>
                </a:lnTo>
                <a:lnTo>
                  <a:pt x="3749260" y="3005405"/>
                </a:lnTo>
                <a:lnTo>
                  <a:pt x="3456674" y="3005405"/>
                </a:lnTo>
                <a:lnTo>
                  <a:pt x="3456674" y="3702758"/>
                </a:lnTo>
                <a:lnTo>
                  <a:pt x="3749260" y="3702758"/>
                </a:lnTo>
                <a:lnTo>
                  <a:pt x="3749260" y="3794857"/>
                </a:lnTo>
                <a:lnTo>
                  <a:pt x="3456674" y="3794857"/>
                </a:lnTo>
                <a:lnTo>
                  <a:pt x="3456674" y="4492210"/>
                </a:lnTo>
                <a:lnTo>
                  <a:pt x="3749260" y="4492210"/>
                </a:lnTo>
                <a:lnTo>
                  <a:pt x="3749260" y="6858000"/>
                </a:lnTo>
                <a:lnTo>
                  <a:pt x="0" y="6858000"/>
                </a:lnTo>
                <a:close/>
              </a:path>
            </a:pathLst>
          </a:custGeom>
        </p:spPr>
        <p:txBody>
          <a:bodyPr wrap="square">
            <a:noAutofit/>
          </a:bodyPr>
          <a:lstStyle>
            <a:lvl1pPr marL="0" indent="0">
              <a:buNone/>
              <a:defRPr sz="1800">
                <a:solidFill>
                  <a:schemeClr val="bg1">
                    <a:lumMod val="50000"/>
                  </a:schemeClr>
                </a:solidFill>
              </a:defRPr>
            </a:lvl1pPr>
          </a:lstStyle>
          <a:p>
            <a:endParaRPr lang="en-US" dirty="0"/>
          </a:p>
        </p:txBody>
      </p:sp>
      <p:sp>
        <p:nvSpPr>
          <p:cNvPr id="7" name="Rectangle 6">
            <a:extLst>
              <a:ext uri="{FF2B5EF4-FFF2-40B4-BE49-F238E27FC236}">
                <a16:creationId xmlns:a16="http://schemas.microsoft.com/office/drawing/2014/main" id="{6FBAA0F1-195B-D445-A485-B54130858554}"/>
              </a:ext>
            </a:extLst>
          </p:cNvPr>
          <p:cNvSpPr/>
          <p:nvPr userDrawn="1"/>
        </p:nvSpPr>
        <p:spPr>
          <a:xfrm flipV="1">
            <a:off x="3749261" y="0"/>
            <a:ext cx="4693480" cy="6858000"/>
          </a:xfrm>
          <a:prstGeom prst="rect">
            <a:avLst/>
          </a:prstGeom>
          <a:solidFill>
            <a:srgbClr val="7DCC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pic>
        <p:nvPicPr>
          <p:cNvPr id="8" name="Picture 7" descr="Logo, company name&#10;&#10;Description automatically generated">
            <a:extLst>
              <a:ext uri="{FF2B5EF4-FFF2-40B4-BE49-F238E27FC236}">
                <a16:creationId xmlns:a16="http://schemas.microsoft.com/office/drawing/2014/main" id="{2EFD00F1-BD85-E84C-95A1-7205A55F527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49261" y="0"/>
            <a:ext cx="4693480" cy="3005405"/>
          </a:xfrm>
          <a:prstGeom prst="rect">
            <a:avLst/>
          </a:prstGeom>
        </p:spPr>
      </p:pic>
      <p:sp>
        <p:nvSpPr>
          <p:cNvPr id="9" name="Text Placeholder 23">
            <a:extLst>
              <a:ext uri="{FF2B5EF4-FFF2-40B4-BE49-F238E27FC236}">
                <a16:creationId xmlns:a16="http://schemas.microsoft.com/office/drawing/2014/main" id="{5CFA7E23-3571-2C4B-80B7-79879CE1C208}"/>
              </a:ext>
            </a:extLst>
          </p:cNvPr>
          <p:cNvSpPr>
            <a:spLocks noGrp="1"/>
          </p:cNvSpPr>
          <p:nvPr>
            <p:ph type="body" sz="quarter" idx="15" hasCustomPrompt="1"/>
          </p:nvPr>
        </p:nvSpPr>
        <p:spPr>
          <a:xfrm>
            <a:off x="3456676" y="3794857"/>
            <a:ext cx="5278651" cy="697353"/>
          </a:xfrm>
          <a:solidFill>
            <a:srgbClr val="FDC562"/>
          </a:solidFill>
        </p:spPr>
        <p:txBody>
          <a:bodyPr anchor="ctr">
            <a:noAutofit/>
          </a:bodyPr>
          <a:lstStyle>
            <a:lvl1pPr marL="0" indent="0" algn="ctr">
              <a:buNone/>
              <a:defRPr sz="5400" b="1" baseline="0">
                <a:solidFill>
                  <a:schemeClr val="bg1"/>
                </a:solidFill>
                <a:latin typeface="+mn-lt"/>
              </a:defRPr>
            </a:lvl1pPr>
          </a:lstStyle>
          <a:p>
            <a:pPr lvl="0"/>
            <a:r>
              <a:rPr lang="en-US" dirty="0"/>
              <a:t>POWERPIONT</a:t>
            </a:r>
          </a:p>
        </p:txBody>
      </p:sp>
      <p:sp>
        <p:nvSpPr>
          <p:cNvPr id="15" name="Text Placeholder 23">
            <a:extLst>
              <a:ext uri="{FF2B5EF4-FFF2-40B4-BE49-F238E27FC236}">
                <a16:creationId xmlns:a16="http://schemas.microsoft.com/office/drawing/2014/main" id="{8713692F-788B-E24D-A53D-666A91F7DDF1}"/>
              </a:ext>
            </a:extLst>
          </p:cNvPr>
          <p:cNvSpPr>
            <a:spLocks noGrp="1"/>
          </p:cNvSpPr>
          <p:nvPr>
            <p:ph type="body" sz="quarter" idx="16" hasCustomPrompt="1"/>
          </p:nvPr>
        </p:nvSpPr>
        <p:spPr>
          <a:xfrm>
            <a:off x="3456676" y="3005405"/>
            <a:ext cx="5278651" cy="697353"/>
          </a:xfrm>
          <a:solidFill>
            <a:srgbClr val="FDC562"/>
          </a:solidFill>
        </p:spPr>
        <p:txBody>
          <a:bodyPr anchor="ctr">
            <a:normAutofit/>
          </a:bodyPr>
          <a:lstStyle>
            <a:lvl1pPr marL="0" indent="0" algn="ctr">
              <a:buNone/>
              <a:defRPr sz="3600" b="0" i="0">
                <a:solidFill>
                  <a:schemeClr val="bg1"/>
                </a:solidFill>
                <a:latin typeface="+mn-lt"/>
              </a:defRPr>
            </a:lvl1pPr>
          </a:lstStyle>
          <a:p>
            <a:pPr lvl="0"/>
            <a:r>
              <a:rPr lang="en-US" dirty="0"/>
              <a:t>Cover Design 1</a:t>
            </a:r>
          </a:p>
        </p:txBody>
      </p:sp>
      <p:pic>
        <p:nvPicPr>
          <p:cNvPr id="20" name="Picture 19" descr="Icon&#10;&#10;Description automatically generated">
            <a:extLst>
              <a:ext uri="{FF2B5EF4-FFF2-40B4-BE49-F238E27FC236}">
                <a16:creationId xmlns:a16="http://schemas.microsoft.com/office/drawing/2014/main" id="{8E90E357-AB82-4145-8318-176F2E8FA58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800"/>
          <a:stretch/>
        </p:blipFill>
        <p:spPr>
          <a:xfrm flipH="1">
            <a:off x="3749261" y="5029200"/>
            <a:ext cx="2432322" cy="1828800"/>
          </a:xfrm>
          <a:prstGeom prst="rect">
            <a:avLst/>
          </a:prstGeom>
        </p:spPr>
      </p:pic>
      <p:pic>
        <p:nvPicPr>
          <p:cNvPr id="21" name="Picture 20">
            <a:extLst>
              <a:ext uri="{FF2B5EF4-FFF2-40B4-BE49-F238E27FC236}">
                <a16:creationId xmlns:a16="http://schemas.microsoft.com/office/drawing/2014/main" id="{4777C5BD-C557-5D4F-9B1A-ED5E8250C22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048251" y="6299200"/>
            <a:ext cx="2095500" cy="558800"/>
          </a:xfrm>
          <a:prstGeom prst="rect">
            <a:avLst/>
          </a:prstGeom>
        </p:spPr>
      </p:pic>
    </p:spTree>
    <p:extLst>
      <p:ext uri="{BB962C8B-B14F-4D97-AF65-F5344CB8AC3E}">
        <p14:creationId xmlns:p14="http://schemas.microsoft.com/office/powerpoint/2010/main" val="40978674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ullet Slide - Lim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7DCCC6"/>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7DCCC6"/>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23385C"/>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grpSp>
        <p:nvGrpSpPr>
          <p:cNvPr id="10" name="Group 9">
            <a:extLst>
              <a:ext uri="{FF2B5EF4-FFF2-40B4-BE49-F238E27FC236}">
                <a16:creationId xmlns:a16="http://schemas.microsoft.com/office/drawing/2014/main" id="{85AB54D3-E2AB-8546-8A06-75F48A99C7D7}"/>
              </a:ext>
            </a:extLst>
          </p:cNvPr>
          <p:cNvGrpSpPr/>
          <p:nvPr userDrawn="1"/>
        </p:nvGrpSpPr>
        <p:grpSpPr>
          <a:xfrm flipV="1">
            <a:off x="3605" y="4417659"/>
            <a:ext cx="1072793" cy="2454937"/>
            <a:chOff x="277783" y="380171"/>
            <a:chExt cx="1072793" cy="2454937"/>
          </a:xfrm>
        </p:grpSpPr>
        <p:grpSp>
          <p:nvGrpSpPr>
            <p:cNvPr id="11" name="Group 10">
              <a:extLst>
                <a:ext uri="{FF2B5EF4-FFF2-40B4-BE49-F238E27FC236}">
                  <a16:creationId xmlns:a16="http://schemas.microsoft.com/office/drawing/2014/main" id="{E20E4244-4D1C-8442-B81A-23559CB67BB5}"/>
                </a:ext>
              </a:extLst>
            </p:cNvPr>
            <p:cNvGrpSpPr/>
            <p:nvPr userDrawn="1"/>
          </p:nvGrpSpPr>
          <p:grpSpPr>
            <a:xfrm rot="16200000">
              <a:off x="-203633" y="861587"/>
              <a:ext cx="2035625" cy="1072793"/>
              <a:chOff x="10793801" y="6184140"/>
              <a:chExt cx="1287147" cy="678338"/>
            </a:xfrm>
          </p:grpSpPr>
          <p:pic>
            <p:nvPicPr>
              <p:cNvPr id="13" name="Picture 12" descr="Icon&#10;&#10;Description automatically generated">
                <a:extLst>
                  <a:ext uri="{FF2B5EF4-FFF2-40B4-BE49-F238E27FC236}">
                    <a16:creationId xmlns:a16="http://schemas.microsoft.com/office/drawing/2014/main" id="{C5DBF37A-8971-9D44-9B06-FE7342DDDA8E}"/>
                  </a:ext>
                </a:extLst>
              </p:cNvPr>
              <p:cNvPicPr>
                <a:picLocks noChangeAspect="1"/>
              </p:cNvPicPr>
              <p:nvPr userDrawn="1"/>
            </p:nvPicPr>
            <p:blipFill>
              <a:blip r:embed="rId2"/>
              <a:stretch>
                <a:fillRect/>
              </a:stretch>
            </p:blipFill>
            <p:spPr>
              <a:xfrm rot="10800000" flipH="1">
                <a:off x="11022080" y="6184140"/>
                <a:ext cx="1058868" cy="678338"/>
              </a:xfrm>
              <a:prstGeom prst="rect">
                <a:avLst/>
              </a:prstGeom>
            </p:spPr>
          </p:pic>
          <p:pic>
            <p:nvPicPr>
              <p:cNvPr id="15" name="Picture 14" descr="A picture containing text, sign, tableware, plate&#10;&#10;Description automatically generated">
                <a:extLst>
                  <a:ext uri="{FF2B5EF4-FFF2-40B4-BE49-F238E27FC236}">
                    <a16:creationId xmlns:a16="http://schemas.microsoft.com/office/drawing/2014/main" id="{147581F9-CB03-3244-991B-A40D465D80E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0800000" flipV="1">
                <a:off x="10793801" y="6243157"/>
                <a:ext cx="1080400" cy="315277"/>
              </a:xfrm>
              <a:prstGeom prst="rect">
                <a:avLst/>
              </a:prstGeom>
            </p:spPr>
          </p:pic>
        </p:grpSp>
        <p:pic>
          <p:nvPicPr>
            <p:cNvPr id="12" name="Picture 11" descr="Shape, arrow&#10;&#10;Description automatically generated">
              <a:extLst>
                <a:ext uri="{FF2B5EF4-FFF2-40B4-BE49-F238E27FC236}">
                  <a16:creationId xmlns:a16="http://schemas.microsoft.com/office/drawing/2014/main" id="{7EA91FD7-430E-774F-97C0-352D9DDD67C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16200000">
              <a:off x="714901" y="2283657"/>
              <a:ext cx="670185" cy="432718"/>
            </a:xfrm>
            <a:prstGeom prst="rect">
              <a:avLst/>
            </a:prstGeom>
          </p:spPr>
        </p:pic>
      </p:grpSp>
    </p:spTree>
    <p:extLst>
      <p:ext uri="{BB962C8B-B14F-4D97-AF65-F5344CB8AC3E}">
        <p14:creationId xmlns:p14="http://schemas.microsoft.com/office/powerpoint/2010/main" val="9064452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ur Journey 1">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FEFB84-F567-D648-B64F-EE8CC90AA5FD}"/>
              </a:ext>
            </a:extLst>
          </p:cNvPr>
          <p:cNvSpPr txBox="1"/>
          <p:nvPr userDrawn="1"/>
        </p:nvSpPr>
        <p:spPr>
          <a:xfrm>
            <a:off x="4396800" y="809464"/>
            <a:ext cx="3398400" cy="507831"/>
          </a:xfrm>
          <a:prstGeom prst="rect">
            <a:avLst/>
          </a:prstGeom>
          <a:noFill/>
          <a:ln>
            <a:noFill/>
          </a:ln>
        </p:spPr>
        <p:txBody>
          <a:bodyPr wrap="square" rtlCol="0">
            <a:spAutoFit/>
          </a:bodyPr>
          <a:lstStyle/>
          <a:p>
            <a:pPr algn="ctr"/>
            <a:r>
              <a:rPr lang="en-US" sz="2700" spc="150" dirty="0">
                <a:solidFill>
                  <a:schemeClr val="tx2"/>
                </a:solidFill>
                <a:latin typeface="Montserrat Medium" pitchFamily="2" charset="77"/>
                <a:ea typeface="Roboto" panose="02000000000000000000" pitchFamily="2" charset="0"/>
                <a:cs typeface="Poppins Medium" pitchFamily="2" charset="77"/>
              </a:rPr>
              <a:t>OUR TIMELINE</a:t>
            </a:r>
          </a:p>
        </p:txBody>
      </p:sp>
      <p:cxnSp>
        <p:nvCxnSpPr>
          <p:cNvPr id="10" name="Straight Connector 9">
            <a:extLst>
              <a:ext uri="{FF2B5EF4-FFF2-40B4-BE49-F238E27FC236}">
                <a16:creationId xmlns:a16="http://schemas.microsoft.com/office/drawing/2014/main" id="{4C620474-398A-C642-97C5-6FFB0DF43052}"/>
              </a:ext>
            </a:extLst>
          </p:cNvPr>
          <p:cNvCxnSpPr>
            <a:cxnSpLocks/>
          </p:cNvCxnSpPr>
          <p:nvPr/>
        </p:nvCxnSpPr>
        <p:spPr>
          <a:xfrm>
            <a:off x="2718910" y="3448776"/>
            <a:ext cx="947150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6E4A766-FED1-894B-A889-823A4FF75411}"/>
              </a:ext>
            </a:extLst>
          </p:cNvPr>
          <p:cNvSpPr/>
          <p:nvPr/>
        </p:nvSpPr>
        <p:spPr>
          <a:xfrm>
            <a:off x="2102383" y="2832249"/>
            <a:ext cx="1233055" cy="1233055"/>
          </a:xfrm>
          <a:prstGeom prst="ellipse">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C08C6878-4402-894E-8E64-73E151411DC6}"/>
              </a:ext>
            </a:extLst>
          </p:cNvPr>
          <p:cNvSpPr/>
          <p:nvPr/>
        </p:nvSpPr>
        <p:spPr>
          <a:xfrm>
            <a:off x="5969765" y="3362570"/>
            <a:ext cx="172412" cy="172412"/>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Oval 12">
            <a:extLst>
              <a:ext uri="{FF2B5EF4-FFF2-40B4-BE49-F238E27FC236}">
                <a16:creationId xmlns:a16="http://schemas.microsoft.com/office/drawing/2014/main" id="{BBB83E75-E0C9-714E-9E45-509D3F33090F}"/>
              </a:ext>
            </a:extLst>
          </p:cNvPr>
          <p:cNvSpPr/>
          <p:nvPr/>
        </p:nvSpPr>
        <p:spPr>
          <a:xfrm>
            <a:off x="9383674" y="3362570"/>
            <a:ext cx="172412" cy="172412"/>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Rectangle 20">
            <a:extLst>
              <a:ext uri="{FF2B5EF4-FFF2-40B4-BE49-F238E27FC236}">
                <a16:creationId xmlns:a16="http://schemas.microsoft.com/office/drawing/2014/main" id="{BE62D4D3-21EB-0349-B504-782647ECA544}"/>
              </a:ext>
            </a:extLst>
          </p:cNvPr>
          <p:cNvSpPr/>
          <p:nvPr/>
        </p:nvSpPr>
        <p:spPr>
          <a:xfrm>
            <a:off x="4956904" y="3803693"/>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19" name="Rectangle 18">
            <a:extLst>
              <a:ext uri="{FF2B5EF4-FFF2-40B4-BE49-F238E27FC236}">
                <a16:creationId xmlns:a16="http://schemas.microsoft.com/office/drawing/2014/main" id="{2E52E7C6-64EF-FA4A-987B-05E44539FB1E}"/>
              </a:ext>
            </a:extLst>
          </p:cNvPr>
          <p:cNvSpPr/>
          <p:nvPr/>
        </p:nvSpPr>
        <p:spPr>
          <a:xfrm>
            <a:off x="8370812"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7" name="Rectangle 26">
            <a:extLst>
              <a:ext uri="{FF2B5EF4-FFF2-40B4-BE49-F238E27FC236}">
                <a16:creationId xmlns:a16="http://schemas.microsoft.com/office/drawing/2014/main" id="{526AA091-4676-F84E-93FF-824FF1A4B10B}"/>
              </a:ext>
            </a:extLst>
          </p:cNvPr>
          <p:cNvSpPr/>
          <p:nvPr userDrawn="1"/>
        </p:nvSpPr>
        <p:spPr>
          <a:xfrm>
            <a:off x="548344" y="1141653"/>
            <a:ext cx="792000" cy="2141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8" name="Text Placeholder 23">
            <a:extLst>
              <a:ext uri="{FF2B5EF4-FFF2-40B4-BE49-F238E27FC236}">
                <a16:creationId xmlns:a16="http://schemas.microsoft.com/office/drawing/2014/main" id="{E74BB04E-437D-4E46-9A57-B72EEF075E66}"/>
              </a:ext>
            </a:extLst>
          </p:cNvPr>
          <p:cNvSpPr>
            <a:spLocks noGrp="1"/>
          </p:cNvSpPr>
          <p:nvPr userDrawn="1">
            <p:ph type="body" sz="quarter" idx="16" hasCustomPrompt="1"/>
          </p:nvPr>
        </p:nvSpPr>
        <p:spPr>
          <a:xfrm>
            <a:off x="464195" y="444299"/>
            <a:ext cx="5113283" cy="582221"/>
          </a:xfrm>
        </p:spPr>
        <p:txBody>
          <a:bodyPr>
            <a:normAutofit/>
          </a:bodyPr>
          <a:lstStyle>
            <a:lvl1pPr marL="0" indent="0" algn="l">
              <a:buNone/>
              <a:defRPr sz="3600" b="0" i="0">
                <a:solidFill>
                  <a:srgbClr val="23385C"/>
                </a:solidFill>
                <a:latin typeface="+mn-lt"/>
              </a:defRPr>
            </a:lvl1pPr>
          </a:lstStyle>
          <a:p>
            <a:pPr lvl="0"/>
            <a:r>
              <a:rPr lang="en-US" dirty="0"/>
              <a:t>Our Journey</a:t>
            </a:r>
          </a:p>
        </p:txBody>
      </p:sp>
      <p:sp>
        <p:nvSpPr>
          <p:cNvPr id="31" name="Text Placeholder 17">
            <a:extLst>
              <a:ext uri="{FF2B5EF4-FFF2-40B4-BE49-F238E27FC236}">
                <a16:creationId xmlns:a16="http://schemas.microsoft.com/office/drawing/2014/main" id="{CCD767BA-B79C-2543-AA9A-86E634722F0F}"/>
              </a:ext>
            </a:extLst>
          </p:cNvPr>
          <p:cNvSpPr>
            <a:spLocks noGrp="1"/>
          </p:cNvSpPr>
          <p:nvPr userDrawn="1">
            <p:ph type="body" sz="quarter" idx="19" hasCustomPrompt="1"/>
          </p:nvPr>
        </p:nvSpPr>
        <p:spPr>
          <a:xfrm>
            <a:off x="4785825" y="4220738"/>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2" name="Text Placeholder 17">
            <a:extLst>
              <a:ext uri="{FF2B5EF4-FFF2-40B4-BE49-F238E27FC236}">
                <a16:creationId xmlns:a16="http://schemas.microsoft.com/office/drawing/2014/main" id="{3BC6FB8B-D15D-3340-8F2D-D5BC2FD4D66F}"/>
              </a:ext>
            </a:extLst>
          </p:cNvPr>
          <p:cNvSpPr>
            <a:spLocks noGrp="1"/>
          </p:cNvSpPr>
          <p:nvPr userDrawn="1">
            <p:ph type="body" sz="quarter" idx="20" hasCustomPrompt="1"/>
          </p:nvPr>
        </p:nvSpPr>
        <p:spPr>
          <a:xfrm>
            <a:off x="8216766" y="1608539"/>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19348E07-20A7-F740-8715-43EB023172A2}"/>
              </a:ext>
            </a:extLst>
          </p:cNvPr>
          <p:cNvSpPr>
            <a:spLocks noGrp="1"/>
          </p:cNvSpPr>
          <p:nvPr userDrawn="1">
            <p:ph type="body" sz="quarter" idx="21" hasCustomPrompt="1"/>
          </p:nvPr>
        </p:nvSpPr>
        <p:spPr>
          <a:xfrm>
            <a:off x="2102383"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START</a:t>
            </a:r>
            <a:endParaRPr lang="en-US" dirty="0"/>
          </a:p>
        </p:txBody>
      </p:sp>
      <p:sp>
        <p:nvSpPr>
          <p:cNvPr id="36" name="Text Placeholder 17">
            <a:extLst>
              <a:ext uri="{FF2B5EF4-FFF2-40B4-BE49-F238E27FC236}">
                <a16:creationId xmlns:a16="http://schemas.microsoft.com/office/drawing/2014/main" id="{BD72605F-29B1-4242-93F3-3F37AA42DC99}"/>
              </a:ext>
            </a:extLst>
          </p:cNvPr>
          <p:cNvSpPr>
            <a:spLocks noGrp="1"/>
          </p:cNvSpPr>
          <p:nvPr>
            <p:ph type="body" sz="quarter" idx="22" hasCustomPrompt="1"/>
          </p:nvPr>
        </p:nvSpPr>
        <p:spPr>
          <a:xfrm>
            <a:off x="4785825" y="2823339"/>
            <a:ext cx="2506226" cy="335052"/>
          </a:xfrm>
        </p:spPr>
        <p:txBody>
          <a:bodyPr/>
          <a:lstStyle>
            <a:lvl1pPr algn="ctr">
              <a:buNone/>
              <a:defRPr sz="2000" b="0" i="0" spc="30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2016</a:t>
            </a:r>
            <a:endParaRPr lang="en-US" dirty="0"/>
          </a:p>
        </p:txBody>
      </p:sp>
      <p:sp>
        <p:nvSpPr>
          <p:cNvPr id="37" name="Text Placeholder 17">
            <a:extLst>
              <a:ext uri="{FF2B5EF4-FFF2-40B4-BE49-F238E27FC236}">
                <a16:creationId xmlns:a16="http://schemas.microsoft.com/office/drawing/2014/main" id="{A04A4060-643D-BB44-93F7-B288E252205D}"/>
              </a:ext>
            </a:extLst>
          </p:cNvPr>
          <p:cNvSpPr>
            <a:spLocks noGrp="1"/>
          </p:cNvSpPr>
          <p:nvPr>
            <p:ph type="body" sz="quarter" idx="23" hasCustomPrompt="1"/>
          </p:nvPr>
        </p:nvSpPr>
        <p:spPr>
          <a:xfrm>
            <a:off x="8216766" y="3843245"/>
            <a:ext cx="2506226" cy="335052"/>
          </a:xfrm>
        </p:spPr>
        <p:txBody>
          <a:bodyPr/>
          <a:lstStyle>
            <a:lvl1pPr algn="ctr">
              <a:buNone/>
              <a:defRPr sz="2000" b="0" i="0" spc="30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2017</a:t>
            </a:r>
            <a:endParaRPr lang="en-US" dirty="0"/>
          </a:p>
        </p:txBody>
      </p:sp>
      <p:grpSp>
        <p:nvGrpSpPr>
          <p:cNvPr id="24" name="Group 23">
            <a:extLst>
              <a:ext uri="{FF2B5EF4-FFF2-40B4-BE49-F238E27FC236}">
                <a16:creationId xmlns:a16="http://schemas.microsoft.com/office/drawing/2014/main" id="{423E7F98-4FE6-2744-BCE7-4C6424790D6B}"/>
              </a:ext>
            </a:extLst>
          </p:cNvPr>
          <p:cNvGrpSpPr/>
          <p:nvPr userDrawn="1"/>
        </p:nvGrpSpPr>
        <p:grpSpPr>
          <a:xfrm>
            <a:off x="0" y="6194352"/>
            <a:ext cx="1847358" cy="678338"/>
            <a:chOff x="0" y="6194352"/>
            <a:chExt cx="1847358" cy="678338"/>
          </a:xfrm>
        </p:grpSpPr>
        <p:pic>
          <p:nvPicPr>
            <p:cNvPr id="25" name="Picture 24" descr="Icon&#10;&#10;Description automatically generated">
              <a:extLst>
                <a:ext uri="{FF2B5EF4-FFF2-40B4-BE49-F238E27FC236}">
                  <a16:creationId xmlns:a16="http://schemas.microsoft.com/office/drawing/2014/main" id="{956F36F9-C9B1-AB4B-87A9-D877E6235DE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0" y="6194352"/>
              <a:ext cx="1058868" cy="678338"/>
            </a:xfrm>
            <a:prstGeom prst="rect">
              <a:avLst/>
            </a:prstGeom>
          </p:spPr>
        </p:pic>
        <p:pic>
          <p:nvPicPr>
            <p:cNvPr id="26" name="Picture 25" descr="A picture containing text, sign, tableware, plate&#10;&#10;Description automatically generated">
              <a:extLst>
                <a:ext uri="{FF2B5EF4-FFF2-40B4-BE49-F238E27FC236}">
                  <a16:creationId xmlns:a16="http://schemas.microsoft.com/office/drawing/2014/main" id="{A0C0112C-A949-BE48-9D65-7312EA8EDD5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9" name="Picture 28" descr="Shape, arrow&#10;&#10;Description automatically generated">
              <a:extLst>
                <a:ext uri="{FF2B5EF4-FFF2-40B4-BE49-F238E27FC236}">
                  <a16:creationId xmlns:a16="http://schemas.microsoft.com/office/drawing/2014/main" id="{D5B5F429-8C66-0B47-905F-044D161E8EB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5871000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ur Journey 2">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159BEB2-8918-8740-99A7-553D0D414983}"/>
              </a:ext>
            </a:extLst>
          </p:cNvPr>
          <p:cNvCxnSpPr>
            <a:cxnSpLocks/>
          </p:cNvCxnSpPr>
          <p:nvPr userDrawn="1"/>
        </p:nvCxnSpPr>
        <p:spPr>
          <a:xfrm>
            <a:off x="1588" y="3448776"/>
            <a:ext cx="121888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7D4A19C4-1947-4349-9457-0ACFFBA4FC07}"/>
              </a:ext>
            </a:extLst>
          </p:cNvPr>
          <p:cNvSpPr/>
          <p:nvPr/>
        </p:nvSpPr>
        <p:spPr>
          <a:xfrm>
            <a:off x="6040275" y="3362570"/>
            <a:ext cx="172412" cy="172412"/>
          </a:xfrm>
          <a:prstGeom prst="ellipse">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Oval 8">
            <a:extLst>
              <a:ext uri="{FF2B5EF4-FFF2-40B4-BE49-F238E27FC236}">
                <a16:creationId xmlns:a16="http://schemas.microsoft.com/office/drawing/2014/main" id="{187DE787-8DE7-3C4E-8EB8-423F070D8AFF}"/>
              </a:ext>
            </a:extLst>
          </p:cNvPr>
          <p:cNvSpPr/>
          <p:nvPr/>
        </p:nvSpPr>
        <p:spPr>
          <a:xfrm>
            <a:off x="2626366" y="3362571"/>
            <a:ext cx="172412" cy="172412"/>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Rectangle 18">
            <a:extLst>
              <a:ext uri="{FF2B5EF4-FFF2-40B4-BE49-F238E27FC236}">
                <a16:creationId xmlns:a16="http://schemas.microsoft.com/office/drawing/2014/main" id="{1B55B83A-4FE7-254B-BB23-DA5834F3C561}"/>
              </a:ext>
            </a:extLst>
          </p:cNvPr>
          <p:cNvSpPr/>
          <p:nvPr userDrawn="1"/>
        </p:nvSpPr>
        <p:spPr>
          <a:xfrm>
            <a:off x="5027413"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1" name="Oval 20">
            <a:extLst>
              <a:ext uri="{FF2B5EF4-FFF2-40B4-BE49-F238E27FC236}">
                <a16:creationId xmlns:a16="http://schemas.microsoft.com/office/drawing/2014/main" id="{C249088C-C99A-C54C-8067-8456BF21657E}"/>
              </a:ext>
            </a:extLst>
          </p:cNvPr>
          <p:cNvSpPr/>
          <p:nvPr/>
        </p:nvSpPr>
        <p:spPr>
          <a:xfrm>
            <a:off x="9393224" y="3362571"/>
            <a:ext cx="172412" cy="172412"/>
          </a:xfrm>
          <a:prstGeom prst="ellipse">
            <a:avLst/>
          </a:prstGeom>
          <a:solidFill>
            <a:srgbClr val="23385C">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Text Placeholder 17">
            <a:extLst>
              <a:ext uri="{FF2B5EF4-FFF2-40B4-BE49-F238E27FC236}">
                <a16:creationId xmlns:a16="http://schemas.microsoft.com/office/drawing/2014/main" id="{FF92472D-9633-1B41-8BB1-3CE8FDF598FC}"/>
              </a:ext>
            </a:extLst>
          </p:cNvPr>
          <p:cNvSpPr>
            <a:spLocks noGrp="1"/>
          </p:cNvSpPr>
          <p:nvPr userDrawn="1">
            <p:ph type="body" sz="quarter" idx="19" hasCustomPrompt="1"/>
          </p:nvPr>
        </p:nvSpPr>
        <p:spPr>
          <a:xfrm>
            <a:off x="1459184" y="4206951"/>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4FA104B9-3949-7046-BD33-D672B1459790}"/>
              </a:ext>
            </a:extLst>
          </p:cNvPr>
          <p:cNvSpPr>
            <a:spLocks noGrp="1"/>
          </p:cNvSpPr>
          <p:nvPr userDrawn="1">
            <p:ph type="body" sz="quarter" idx="20" hasCustomPrompt="1"/>
          </p:nvPr>
        </p:nvSpPr>
        <p:spPr>
          <a:xfrm>
            <a:off x="4890125" y="1594752"/>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4" name="Text Placeholder 17">
            <a:extLst>
              <a:ext uri="{FF2B5EF4-FFF2-40B4-BE49-F238E27FC236}">
                <a16:creationId xmlns:a16="http://schemas.microsoft.com/office/drawing/2014/main" id="{4170B2DE-1D76-D746-B4E0-1DF37E4C7538}"/>
              </a:ext>
            </a:extLst>
          </p:cNvPr>
          <p:cNvSpPr>
            <a:spLocks noGrp="1"/>
          </p:cNvSpPr>
          <p:nvPr userDrawn="1">
            <p:ph type="body" sz="quarter" idx="21" hasCustomPrompt="1"/>
          </p:nvPr>
        </p:nvSpPr>
        <p:spPr>
          <a:xfrm>
            <a:off x="8223426" y="4210067"/>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9" name="Text Placeholder 17">
            <a:extLst>
              <a:ext uri="{FF2B5EF4-FFF2-40B4-BE49-F238E27FC236}">
                <a16:creationId xmlns:a16="http://schemas.microsoft.com/office/drawing/2014/main" id="{00BAA056-DFBD-584F-9273-7D940103359C}"/>
              </a:ext>
            </a:extLst>
          </p:cNvPr>
          <p:cNvSpPr>
            <a:spLocks noGrp="1"/>
          </p:cNvSpPr>
          <p:nvPr>
            <p:ph type="body" sz="quarter" idx="22" hasCustomPrompt="1"/>
          </p:nvPr>
        </p:nvSpPr>
        <p:spPr>
          <a:xfrm>
            <a:off x="1459184" y="2837148"/>
            <a:ext cx="2506226" cy="335052"/>
          </a:xfrm>
        </p:spPr>
        <p:txBody>
          <a:bodyPr/>
          <a:lstStyle>
            <a:lvl1pPr algn="ctr">
              <a:buNone/>
              <a:defRPr sz="2000" b="0" i="0" spc="300">
                <a:solidFill>
                  <a:srgbClr val="F16A4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2018</a:t>
            </a:r>
            <a:endParaRPr lang="en-US" dirty="0"/>
          </a:p>
        </p:txBody>
      </p:sp>
      <p:sp>
        <p:nvSpPr>
          <p:cNvPr id="40" name="Text Placeholder 17">
            <a:extLst>
              <a:ext uri="{FF2B5EF4-FFF2-40B4-BE49-F238E27FC236}">
                <a16:creationId xmlns:a16="http://schemas.microsoft.com/office/drawing/2014/main" id="{6BF9179A-0AB3-E042-BD2E-A24FBC624C6C}"/>
              </a:ext>
            </a:extLst>
          </p:cNvPr>
          <p:cNvSpPr>
            <a:spLocks noGrp="1"/>
          </p:cNvSpPr>
          <p:nvPr>
            <p:ph type="body" sz="quarter" idx="23" hasCustomPrompt="1"/>
          </p:nvPr>
        </p:nvSpPr>
        <p:spPr>
          <a:xfrm>
            <a:off x="4890125" y="3857054"/>
            <a:ext cx="2506226" cy="335052"/>
          </a:xfrm>
        </p:spPr>
        <p:txBody>
          <a:bodyPr/>
          <a:lstStyle>
            <a:lvl1pPr algn="ctr">
              <a:buNone/>
              <a:defRPr sz="2000" b="0" i="0" spc="300">
                <a:solidFill>
                  <a:srgbClr val="FDC562"/>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2019</a:t>
            </a:r>
            <a:endParaRPr lang="en-US" dirty="0"/>
          </a:p>
        </p:txBody>
      </p:sp>
      <p:sp>
        <p:nvSpPr>
          <p:cNvPr id="41" name="Text Placeholder 17">
            <a:extLst>
              <a:ext uri="{FF2B5EF4-FFF2-40B4-BE49-F238E27FC236}">
                <a16:creationId xmlns:a16="http://schemas.microsoft.com/office/drawing/2014/main" id="{5D05B818-03D6-0C48-A4A4-879D1B8573FA}"/>
              </a:ext>
            </a:extLst>
          </p:cNvPr>
          <p:cNvSpPr>
            <a:spLocks noGrp="1"/>
          </p:cNvSpPr>
          <p:nvPr>
            <p:ph type="body" sz="quarter" idx="24" hasCustomPrompt="1"/>
          </p:nvPr>
        </p:nvSpPr>
        <p:spPr>
          <a:xfrm>
            <a:off x="8223426" y="2825658"/>
            <a:ext cx="2506226" cy="335052"/>
          </a:xfrm>
        </p:spPr>
        <p:txBody>
          <a:bodyPr/>
          <a:lstStyle>
            <a:lvl1pPr algn="ctr">
              <a:buNone/>
              <a:defRPr sz="2000" b="0" i="0" spc="30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2020</a:t>
            </a:r>
            <a:endParaRPr lang="en-US" dirty="0"/>
          </a:p>
        </p:txBody>
      </p:sp>
      <p:grpSp>
        <p:nvGrpSpPr>
          <p:cNvPr id="18" name="Group 17">
            <a:extLst>
              <a:ext uri="{FF2B5EF4-FFF2-40B4-BE49-F238E27FC236}">
                <a16:creationId xmlns:a16="http://schemas.microsoft.com/office/drawing/2014/main" id="{301E90AB-B86D-A74F-A582-BCC29B67393B}"/>
              </a:ext>
            </a:extLst>
          </p:cNvPr>
          <p:cNvGrpSpPr/>
          <p:nvPr userDrawn="1"/>
        </p:nvGrpSpPr>
        <p:grpSpPr>
          <a:xfrm>
            <a:off x="5067451" y="6036885"/>
            <a:ext cx="1765535" cy="1041400"/>
            <a:chOff x="5067451" y="6036885"/>
            <a:chExt cx="1765535" cy="1041400"/>
          </a:xfrm>
        </p:grpSpPr>
        <p:pic>
          <p:nvPicPr>
            <p:cNvPr id="20" name="Picture 19" descr="Icon&#10;&#10;Description automatically generated">
              <a:extLst>
                <a:ext uri="{FF2B5EF4-FFF2-40B4-BE49-F238E27FC236}">
                  <a16:creationId xmlns:a16="http://schemas.microsoft.com/office/drawing/2014/main" id="{83087091-6393-D749-9271-8649D6A7D2E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2" name="Picture 21" descr="A picture containing text, sign, tableware, plate&#10;&#10;Description automatically generated">
              <a:extLst>
                <a:ext uri="{FF2B5EF4-FFF2-40B4-BE49-F238E27FC236}">
                  <a16:creationId xmlns:a16="http://schemas.microsoft.com/office/drawing/2014/main" id="{B829CFAB-95E9-0844-9A9F-C1F86F6E56F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23" name="Picture 22" descr="Shape, arrow&#10;&#10;Description automatically generated">
              <a:extLst>
                <a:ext uri="{FF2B5EF4-FFF2-40B4-BE49-F238E27FC236}">
                  <a16:creationId xmlns:a16="http://schemas.microsoft.com/office/drawing/2014/main" id="{376EB386-9840-1F44-8689-5C9E9C16573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39415678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ur Journey 3">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99EA92-8C6E-B84F-B459-728079F0C1CC}"/>
              </a:ext>
            </a:extLst>
          </p:cNvPr>
          <p:cNvGrpSpPr/>
          <p:nvPr userDrawn="1"/>
        </p:nvGrpSpPr>
        <p:grpSpPr>
          <a:xfrm flipH="1">
            <a:off x="-87112" y="2832249"/>
            <a:ext cx="10088030" cy="1233055"/>
            <a:chOff x="4201590" y="5664497"/>
            <a:chExt cx="20176060" cy="2466109"/>
          </a:xfrm>
        </p:grpSpPr>
        <p:cxnSp>
          <p:nvCxnSpPr>
            <p:cNvPr id="3" name="Straight Connector 2">
              <a:extLst>
                <a:ext uri="{FF2B5EF4-FFF2-40B4-BE49-F238E27FC236}">
                  <a16:creationId xmlns:a16="http://schemas.microsoft.com/office/drawing/2014/main" id="{E7ED26DD-7AEB-9E44-8FF6-C477D8C00C2B}"/>
                </a:ext>
              </a:extLst>
            </p:cNvPr>
            <p:cNvCxnSpPr>
              <a:cxnSpLocks/>
            </p:cNvCxnSpPr>
            <p:nvPr/>
          </p:nvCxnSpPr>
          <p:spPr>
            <a:xfrm>
              <a:off x="5434644" y="6897551"/>
              <a:ext cx="1894300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40BA1181-B947-D246-AEDB-8D5690586889}"/>
                </a:ext>
              </a:extLst>
            </p:cNvPr>
            <p:cNvSpPr/>
            <p:nvPr/>
          </p:nvSpPr>
          <p:spPr>
            <a:xfrm>
              <a:off x="4201590" y="5664497"/>
              <a:ext cx="2466109" cy="2466109"/>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Oval 4">
              <a:extLst>
                <a:ext uri="{FF2B5EF4-FFF2-40B4-BE49-F238E27FC236}">
                  <a16:creationId xmlns:a16="http://schemas.microsoft.com/office/drawing/2014/main" id="{93279403-2DD6-294E-8653-2A42ED9EBD96}"/>
                </a:ext>
              </a:extLst>
            </p:cNvPr>
            <p:cNvSpPr/>
            <p:nvPr/>
          </p:nvSpPr>
          <p:spPr>
            <a:xfrm>
              <a:off x="11936354" y="6725140"/>
              <a:ext cx="344824" cy="344824"/>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Oval 5">
              <a:extLst>
                <a:ext uri="{FF2B5EF4-FFF2-40B4-BE49-F238E27FC236}">
                  <a16:creationId xmlns:a16="http://schemas.microsoft.com/office/drawing/2014/main" id="{B1A0B9AD-E1B8-4A47-B627-580D076FD190}"/>
                </a:ext>
              </a:extLst>
            </p:cNvPr>
            <p:cNvSpPr/>
            <p:nvPr/>
          </p:nvSpPr>
          <p:spPr>
            <a:xfrm>
              <a:off x="18764171" y="6725140"/>
              <a:ext cx="344824" cy="344824"/>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0" name="Text Placeholder 17">
            <a:extLst>
              <a:ext uri="{FF2B5EF4-FFF2-40B4-BE49-F238E27FC236}">
                <a16:creationId xmlns:a16="http://schemas.microsoft.com/office/drawing/2014/main" id="{EE27F43F-5131-7247-81C7-14B1147E8D74}"/>
              </a:ext>
            </a:extLst>
          </p:cNvPr>
          <p:cNvSpPr>
            <a:spLocks noGrp="1"/>
          </p:cNvSpPr>
          <p:nvPr>
            <p:ph type="body" sz="quarter" idx="20" hasCustomPrompt="1"/>
          </p:nvPr>
        </p:nvSpPr>
        <p:spPr>
          <a:xfrm>
            <a:off x="1474900" y="1617548"/>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1" name="Text Placeholder 17">
            <a:extLst>
              <a:ext uri="{FF2B5EF4-FFF2-40B4-BE49-F238E27FC236}">
                <a16:creationId xmlns:a16="http://schemas.microsoft.com/office/drawing/2014/main" id="{FA701368-7F3A-D942-9086-74C5BC9A1AD6}"/>
              </a:ext>
            </a:extLst>
          </p:cNvPr>
          <p:cNvSpPr>
            <a:spLocks noGrp="1"/>
          </p:cNvSpPr>
          <p:nvPr>
            <p:ph type="body" sz="quarter" idx="21" hasCustomPrompt="1"/>
          </p:nvPr>
        </p:nvSpPr>
        <p:spPr>
          <a:xfrm>
            <a:off x="4808201" y="4232863"/>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2" name="Text Placeholder 17">
            <a:extLst>
              <a:ext uri="{FF2B5EF4-FFF2-40B4-BE49-F238E27FC236}">
                <a16:creationId xmlns:a16="http://schemas.microsoft.com/office/drawing/2014/main" id="{19E93A3E-D93B-6746-924C-B809E688CD72}"/>
              </a:ext>
            </a:extLst>
          </p:cNvPr>
          <p:cNvSpPr>
            <a:spLocks noGrp="1"/>
          </p:cNvSpPr>
          <p:nvPr>
            <p:ph type="body" sz="quarter" idx="22" hasCustomPrompt="1"/>
          </p:nvPr>
        </p:nvSpPr>
        <p:spPr>
          <a:xfrm>
            <a:off x="8767864"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END</a:t>
            </a:r>
            <a:endParaRPr lang="en-US" dirty="0"/>
          </a:p>
        </p:txBody>
      </p:sp>
      <p:sp>
        <p:nvSpPr>
          <p:cNvPr id="26" name="Text Placeholder 17">
            <a:extLst>
              <a:ext uri="{FF2B5EF4-FFF2-40B4-BE49-F238E27FC236}">
                <a16:creationId xmlns:a16="http://schemas.microsoft.com/office/drawing/2014/main" id="{14EC00ED-B9B5-564F-A2BD-E9361B35ED61}"/>
              </a:ext>
            </a:extLst>
          </p:cNvPr>
          <p:cNvSpPr>
            <a:spLocks noGrp="1"/>
          </p:cNvSpPr>
          <p:nvPr>
            <p:ph type="body" sz="quarter" idx="24" hasCustomPrompt="1"/>
          </p:nvPr>
        </p:nvSpPr>
        <p:spPr>
          <a:xfrm>
            <a:off x="1466515" y="3842694"/>
            <a:ext cx="2506226" cy="335052"/>
          </a:xfrm>
        </p:spPr>
        <p:txBody>
          <a:bodyPr/>
          <a:lstStyle>
            <a:lvl1pPr algn="ctr">
              <a:buNone/>
              <a:defRPr sz="2000" b="0" i="0" spc="30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2021</a:t>
            </a:r>
            <a:endParaRPr lang="en-US" dirty="0"/>
          </a:p>
        </p:txBody>
      </p:sp>
      <p:sp>
        <p:nvSpPr>
          <p:cNvPr id="27" name="Text Placeholder 17">
            <a:extLst>
              <a:ext uri="{FF2B5EF4-FFF2-40B4-BE49-F238E27FC236}">
                <a16:creationId xmlns:a16="http://schemas.microsoft.com/office/drawing/2014/main" id="{3BB708B1-BD9F-3D4B-A3F2-DAAACD7B96FF}"/>
              </a:ext>
            </a:extLst>
          </p:cNvPr>
          <p:cNvSpPr>
            <a:spLocks noGrp="1"/>
          </p:cNvSpPr>
          <p:nvPr>
            <p:ph type="body" sz="quarter" idx="25" hasCustomPrompt="1"/>
          </p:nvPr>
        </p:nvSpPr>
        <p:spPr>
          <a:xfrm>
            <a:off x="4808201" y="2797420"/>
            <a:ext cx="2506226" cy="335052"/>
          </a:xfrm>
        </p:spPr>
        <p:txBody>
          <a:bodyPr/>
          <a:lstStyle>
            <a:lvl1pPr algn="ctr">
              <a:buNone/>
              <a:defRPr sz="2000" b="0" i="0" spc="30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2022</a:t>
            </a:r>
            <a:endParaRPr lang="en-US" dirty="0"/>
          </a:p>
        </p:txBody>
      </p:sp>
      <p:grpSp>
        <p:nvGrpSpPr>
          <p:cNvPr id="14" name="Group 13">
            <a:extLst>
              <a:ext uri="{FF2B5EF4-FFF2-40B4-BE49-F238E27FC236}">
                <a16:creationId xmlns:a16="http://schemas.microsoft.com/office/drawing/2014/main" id="{FD151DD0-93D4-4C4C-AAA3-B93A3D428C5D}"/>
              </a:ext>
            </a:extLst>
          </p:cNvPr>
          <p:cNvGrpSpPr/>
          <p:nvPr userDrawn="1"/>
        </p:nvGrpSpPr>
        <p:grpSpPr>
          <a:xfrm flipH="1">
            <a:off x="10344642" y="6178622"/>
            <a:ext cx="1847358" cy="678338"/>
            <a:chOff x="0" y="6194352"/>
            <a:chExt cx="1847358" cy="678338"/>
          </a:xfrm>
        </p:grpSpPr>
        <p:pic>
          <p:nvPicPr>
            <p:cNvPr id="15" name="Picture 14" descr="Icon&#10;&#10;Description automatically generated">
              <a:extLst>
                <a:ext uri="{FF2B5EF4-FFF2-40B4-BE49-F238E27FC236}">
                  <a16:creationId xmlns:a16="http://schemas.microsoft.com/office/drawing/2014/main" id="{3A6EA9FE-CD34-9547-ADEB-A87192902E7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0" y="6194352"/>
              <a:ext cx="1058868" cy="678338"/>
            </a:xfrm>
            <a:prstGeom prst="rect">
              <a:avLst/>
            </a:prstGeom>
          </p:spPr>
        </p:pic>
        <p:pic>
          <p:nvPicPr>
            <p:cNvPr id="16" name="Picture 15" descr="A picture containing text, sign, tableware, plate&#10;&#10;Description automatically generated">
              <a:extLst>
                <a:ext uri="{FF2B5EF4-FFF2-40B4-BE49-F238E27FC236}">
                  <a16:creationId xmlns:a16="http://schemas.microsoft.com/office/drawing/2014/main" id="{055165DB-7D31-5048-B513-37877C807EB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17" name="Picture 16" descr="Shape, arrow&#10;&#10;Description automatically generated">
              <a:extLst>
                <a:ext uri="{FF2B5EF4-FFF2-40B4-BE49-F238E27FC236}">
                  <a16:creationId xmlns:a16="http://schemas.microsoft.com/office/drawing/2014/main" id="{D7CC6910-4BD5-7344-B553-10F4009FC26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41334337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482371"/>
            <a:ext cx="6113604" cy="2855598"/>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482371"/>
            <a:ext cx="6113604" cy="2855598"/>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633715" y="3843119"/>
            <a:ext cx="4957908" cy="1680348"/>
          </a:xfrm>
        </p:spPr>
        <p:txBody>
          <a:bodyPr/>
          <a:lstStyle>
            <a:lvl1pPr algn="ct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633715" y="2505507"/>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8" name="Text Placeholder 17">
            <a:extLst>
              <a:ext uri="{FF2B5EF4-FFF2-40B4-BE49-F238E27FC236}">
                <a16:creationId xmlns:a16="http://schemas.microsoft.com/office/drawing/2014/main" id="{02E7D4CC-063A-6D45-92B2-EC8AC4E32AAF}"/>
              </a:ext>
            </a:extLst>
          </p:cNvPr>
          <p:cNvSpPr>
            <a:spLocks noGrp="1"/>
          </p:cNvSpPr>
          <p:nvPr>
            <p:ph type="body" sz="quarter" idx="19" hasCustomPrompt="1"/>
          </p:nvPr>
        </p:nvSpPr>
        <p:spPr>
          <a:xfrm>
            <a:off x="6420771" y="3880875"/>
            <a:ext cx="4957908" cy="1680348"/>
          </a:xfrm>
        </p:spPr>
        <p:txBody>
          <a:bodyPr/>
          <a:lstStyle>
            <a:lvl1pPr algn="ct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420771" y="2543263"/>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grpSp>
        <p:nvGrpSpPr>
          <p:cNvPr id="10" name="Group 9">
            <a:extLst>
              <a:ext uri="{FF2B5EF4-FFF2-40B4-BE49-F238E27FC236}">
                <a16:creationId xmlns:a16="http://schemas.microsoft.com/office/drawing/2014/main" id="{9BF7CEE9-1FAC-8941-96E0-15D619D7E8E0}"/>
              </a:ext>
            </a:extLst>
          </p:cNvPr>
          <p:cNvGrpSpPr/>
          <p:nvPr userDrawn="1"/>
        </p:nvGrpSpPr>
        <p:grpSpPr>
          <a:xfrm flipH="1">
            <a:off x="10344642" y="6178622"/>
            <a:ext cx="1847358" cy="678338"/>
            <a:chOff x="0" y="6194352"/>
            <a:chExt cx="1847358" cy="678338"/>
          </a:xfrm>
        </p:grpSpPr>
        <p:pic>
          <p:nvPicPr>
            <p:cNvPr id="11" name="Picture 10" descr="Icon&#10;&#10;Description automatically generated">
              <a:extLst>
                <a:ext uri="{FF2B5EF4-FFF2-40B4-BE49-F238E27FC236}">
                  <a16:creationId xmlns:a16="http://schemas.microsoft.com/office/drawing/2014/main" id="{6FDE962F-AFD8-D14B-96CE-289FE41B14F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0" y="6194352"/>
              <a:ext cx="1058868" cy="678338"/>
            </a:xfrm>
            <a:prstGeom prst="rect">
              <a:avLst/>
            </a:prstGeom>
          </p:spPr>
        </p:pic>
        <p:pic>
          <p:nvPicPr>
            <p:cNvPr id="12" name="Picture 11" descr="A picture containing text, sign, tableware, plate&#10;&#10;Description automatically generated">
              <a:extLst>
                <a:ext uri="{FF2B5EF4-FFF2-40B4-BE49-F238E27FC236}">
                  <a16:creationId xmlns:a16="http://schemas.microsoft.com/office/drawing/2014/main" id="{F78A9A10-FF2F-AB41-95F0-23F4ED67C17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13" name="Picture 12" descr="Shape, arrow&#10;&#10;Description automatically generated">
              <a:extLst>
                <a:ext uri="{FF2B5EF4-FFF2-40B4-BE49-F238E27FC236}">
                  <a16:creationId xmlns:a16="http://schemas.microsoft.com/office/drawing/2014/main" id="{548FB04C-864B-5641-92EA-DB297F82C6A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387720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13492" y="1875084"/>
            <a:ext cx="12165015" cy="3041254"/>
            <a:chOff x="0" y="4738255"/>
            <a:chExt cx="21169744" cy="5292436"/>
          </a:xfrm>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3D836D-4100-D44A-83B0-51B97203CAA2}"/>
                </a:ext>
              </a:extLst>
            </p:cNvPr>
            <p:cNvSpPr/>
            <p:nvPr/>
          </p:nvSpPr>
          <p:spPr>
            <a:xfrm>
              <a:off x="15877308" y="4738255"/>
              <a:ext cx="5292436" cy="5292436"/>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3054743" y="2963737"/>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February</a:t>
            </a:r>
            <a:endParaRPr lang="en-US" dirty="0"/>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3059026" y="2332384"/>
            <a:ext cx="3049353" cy="582221"/>
          </a:xfrm>
        </p:spPr>
        <p:txBody>
          <a:bodyPr>
            <a:normAutofit/>
          </a:bodyPr>
          <a:lstStyle>
            <a:lvl1pPr marL="0" indent="0" algn="ctr">
              <a:buNone/>
              <a:defRPr sz="4000" b="1" i="0">
                <a:solidFill>
                  <a:schemeClr val="bg1"/>
                </a:solidFill>
                <a:latin typeface="+mn-lt"/>
              </a:defRPr>
            </a:lvl1pPr>
          </a:lstStyle>
          <a:p>
            <a:pPr lvl="0"/>
            <a:r>
              <a:rPr lang="en-US" dirty="0"/>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3069574" y="3694013"/>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979" y="2966833"/>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January</a:t>
            </a:r>
            <a:endParaRPr lang="en-US" dirty="0"/>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3304" y="2335480"/>
            <a:ext cx="3049353" cy="582221"/>
          </a:xfrm>
        </p:spPr>
        <p:txBody>
          <a:bodyPr>
            <a:normAutofit/>
          </a:bodyPr>
          <a:lstStyle>
            <a:lvl1pPr marL="0" indent="0" algn="ctr">
              <a:buNone/>
              <a:defRPr sz="4000" b="1" i="0">
                <a:solidFill>
                  <a:schemeClr val="bg1"/>
                </a:solidFill>
                <a:latin typeface="+mn-lt"/>
              </a:defRPr>
            </a:lvl1pPr>
          </a:lstStyle>
          <a:p>
            <a:pPr lvl="0"/>
            <a:r>
              <a:rPr lang="en-US" dirty="0"/>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13852" y="3697109"/>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1" name="Text Placeholder 17">
            <a:extLst>
              <a:ext uri="{FF2B5EF4-FFF2-40B4-BE49-F238E27FC236}">
                <a16:creationId xmlns:a16="http://schemas.microsoft.com/office/drawing/2014/main" id="{87F5E8E1-032A-ED43-93E9-DB20B4563FF8}"/>
              </a:ext>
            </a:extLst>
          </p:cNvPr>
          <p:cNvSpPr>
            <a:spLocks noGrp="1"/>
          </p:cNvSpPr>
          <p:nvPr>
            <p:ph type="body" sz="quarter" idx="23" hasCustomPrompt="1"/>
          </p:nvPr>
        </p:nvSpPr>
        <p:spPr>
          <a:xfrm>
            <a:off x="9124512" y="2950422"/>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April</a:t>
            </a:r>
            <a:endParaRPr lang="en-US" dirty="0"/>
          </a:p>
        </p:txBody>
      </p:sp>
      <p:sp>
        <p:nvSpPr>
          <p:cNvPr id="42" name="Text Placeholder 23">
            <a:extLst>
              <a:ext uri="{FF2B5EF4-FFF2-40B4-BE49-F238E27FC236}">
                <a16:creationId xmlns:a16="http://schemas.microsoft.com/office/drawing/2014/main" id="{76204B1D-FD93-534C-86DB-6D09C9545691}"/>
              </a:ext>
            </a:extLst>
          </p:cNvPr>
          <p:cNvSpPr>
            <a:spLocks noGrp="1"/>
          </p:cNvSpPr>
          <p:nvPr>
            <p:ph type="body" sz="quarter" idx="24" hasCustomPrompt="1"/>
          </p:nvPr>
        </p:nvSpPr>
        <p:spPr>
          <a:xfrm>
            <a:off x="9128795" y="2319069"/>
            <a:ext cx="3049353" cy="582221"/>
          </a:xfrm>
        </p:spPr>
        <p:txBody>
          <a:bodyPr>
            <a:normAutofit/>
          </a:bodyPr>
          <a:lstStyle>
            <a:lvl1pPr marL="0" indent="0" algn="ctr">
              <a:buNone/>
              <a:defRPr sz="4000" b="1" i="0">
                <a:solidFill>
                  <a:schemeClr val="bg1"/>
                </a:solidFill>
                <a:latin typeface="+mn-lt"/>
              </a:defRPr>
            </a:lvl1pPr>
          </a:lstStyle>
          <a:p>
            <a:pPr lvl="0"/>
            <a:r>
              <a:rPr lang="en-US" dirty="0"/>
              <a:t>2</a:t>
            </a:r>
          </a:p>
        </p:txBody>
      </p:sp>
      <p:sp>
        <p:nvSpPr>
          <p:cNvPr id="43" name="Text Placeholder 17">
            <a:extLst>
              <a:ext uri="{FF2B5EF4-FFF2-40B4-BE49-F238E27FC236}">
                <a16:creationId xmlns:a16="http://schemas.microsoft.com/office/drawing/2014/main" id="{F4D63AE9-5CEC-9F4B-96A5-3F0DB00BF3E5}"/>
              </a:ext>
            </a:extLst>
          </p:cNvPr>
          <p:cNvSpPr>
            <a:spLocks noGrp="1"/>
          </p:cNvSpPr>
          <p:nvPr>
            <p:ph type="body" sz="quarter" idx="25" hasCustomPrompt="1"/>
          </p:nvPr>
        </p:nvSpPr>
        <p:spPr>
          <a:xfrm>
            <a:off x="9139343" y="3680698"/>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6068790" y="2953518"/>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March</a:t>
            </a:r>
            <a:endParaRPr lang="en-US" dirty="0"/>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6073073" y="2322165"/>
            <a:ext cx="3049353" cy="582221"/>
          </a:xfrm>
        </p:spPr>
        <p:txBody>
          <a:bodyPr>
            <a:normAutofit/>
          </a:bodyPr>
          <a:lstStyle>
            <a:lvl1pPr marL="0" indent="0" algn="ctr">
              <a:buNone/>
              <a:defRPr sz="4000" b="1" i="0">
                <a:solidFill>
                  <a:schemeClr val="bg1"/>
                </a:solidFill>
                <a:latin typeface="+mn-lt"/>
              </a:defRPr>
            </a:lvl1pPr>
          </a:lstStyle>
          <a:p>
            <a:pPr lvl="0"/>
            <a:r>
              <a:rPr lang="en-US" dirty="0"/>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6083621" y="3683794"/>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22138"/>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26" name="Group 25">
            <a:extLst>
              <a:ext uri="{FF2B5EF4-FFF2-40B4-BE49-F238E27FC236}">
                <a16:creationId xmlns:a16="http://schemas.microsoft.com/office/drawing/2014/main" id="{AC475032-DAB7-304F-BF53-A3C3404916B5}"/>
              </a:ext>
            </a:extLst>
          </p:cNvPr>
          <p:cNvGrpSpPr/>
          <p:nvPr userDrawn="1"/>
        </p:nvGrpSpPr>
        <p:grpSpPr>
          <a:xfrm>
            <a:off x="5067451" y="6036885"/>
            <a:ext cx="1765535" cy="1041400"/>
            <a:chOff x="5067451" y="6036885"/>
            <a:chExt cx="1765535" cy="1041400"/>
          </a:xfrm>
        </p:grpSpPr>
        <p:pic>
          <p:nvPicPr>
            <p:cNvPr id="27" name="Picture 26" descr="Icon&#10;&#10;Description automatically generated">
              <a:extLst>
                <a:ext uri="{FF2B5EF4-FFF2-40B4-BE49-F238E27FC236}">
                  <a16:creationId xmlns:a16="http://schemas.microsoft.com/office/drawing/2014/main" id="{7772EBA6-F1EE-3349-870B-DA8A0907A28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8" name="Picture 27" descr="A picture containing text, sign, tableware, plate&#10;&#10;Description automatically generated">
              <a:extLst>
                <a:ext uri="{FF2B5EF4-FFF2-40B4-BE49-F238E27FC236}">
                  <a16:creationId xmlns:a16="http://schemas.microsoft.com/office/drawing/2014/main" id="{AB75FCCC-38AC-A147-87ED-B00DBF1BE25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29" name="Picture 28" descr="Shape, arrow&#10;&#10;Description automatically generated">
              <a:extLst>
                <a:ext uri="{FF2B5EF4-FFF2-40B4-BE49-F238E27FC236}">
                  <a16:creationId xmlns:a16="http://schemas.microsoft.com/office/drawing/2014/main" id="{8D82AE2D-D776-E640-A44F-4D690A0FE5E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5040658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point icon graph">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2224249" y="1546728"/>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2267348" y="1588163"/>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47276" y="1593028"/>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88709" y="1634463"/>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8744267" y="1599278"/>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8791385" y="1640713"/>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1967843" y="4647272"/>
            <a:ext cx="2061046" cy="1237497"/>
          </a:xfrm>
        </p:spPr>
        <p:txBody>
          <a:bodyPr/>
          <a:lstStyle>
            <a:lvl1pPr algn="ctr">
              <a:buNone/>
              <a:defRPr sz="1500" b="0" i="0" spc="0">
                <a:solidFill>
                  <a:srgbClr val="23385C"/>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1955146" y="4152598"/>
            <a:ext cx="2061046" cy="335052"/>
          </a:xfrm>
        </p:spPr>
        <p:txBody>
          <a:bodyPr/>
          <a:lstStyle>
            <a:lvl1pPr algn="ctr">
              <a:buNone/>
              <a:defRPr sz="2000" b="0" i="0" spc="0">
                <a:solidFill>
                  <a:srgbClr val="23385C"/>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090305" y="4685118"/>
            <a:ext cx="2061046" cy="1237497"/>
          </a:xfrm>
        </p:spPr>
        <p:txBody>
          <a:bodyPr/>
          <a:lstStyle>
            <a:lvl1pPr algn="ctr">
              <a:buNone/>
              <a:defRPr sz="1500" b="0" i="0" spc="0">
                <a:solidFill>
                  <a:srgbClr val="23385C"/>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7608" y="4190444"/>
            <a:ext cx="2061046" cy="335052"/>
          </a:xfrm>
        </p:spPr>
        <p:txBody>
          <a:bodyPr/>
          <a:lstStyle>
            <a:lvl1pPr algn="ctr">
              <a:buNone/>
              <a:defRPr sz="2000" b="0" i="0" spc="0">
                <a:solidFill>
                  <a:srgbClr val="00A4B8"/>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8490663" y="4685118"/>
            <a:ext cx="2061046" cy="1237497"/>
          </a:xfrm>
        </p:spPr>
        <p:txBody>
          <a:bodyPr/>
          <a:lstStyle>
            <a:lvl1pPr algn="ctr">
              <a:buNone/>
              <a:defRPr sz="1500" b="0" i="0" spc="0">
                <a:solidFill>
                  <a:srgbClr val="23385C"/>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8477966" y="4190444"/>
            <a:ext cx="2061046" cy="335052"/>
          </a:xfrm>
        </p:spPr>
        <p:txBody>
          <a:bodyPr/>
          <a:lstStyle>
            <a:lvl1pPr algn="ctr">
              <a:buNone/>
              <a:defRPr sz="2000" b="0" i="0" spc="0">
                <a:solidFill>
                  <a:srgbClr val="7DCCC6"/>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21" name="Text Placeholder 23">
            <a:extLst>
              <a:ext uri="{FF2B5EF4-FFF2-40B4-BE49-F238E27FC236}">
                <a16:creationId xmlns:a16="http://schemas.microsoft.com/office/drawing/2014/main" id="{C979FF8E-2FF0-A342-B688-0AFAC421133E}"/>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22" name="Group 21">
            <a:extLst>
              <a:ext uri="{FF2B5EF4-FFF2-40B4-BE49-F238E27FC236}">
                <a16:creationId xmlns:a16="http://schemas.microsoft.com/office/drawing/2014/main" id="{D1B88B6A-8D11-514C-B2D6-79146707A8E8}"/>
              </a:ext>
            </a:extLst>
          </p:cNvPr>
          <p:cNvGrpSpPr/>
          <p:nvPr userDrawn="1"/>
        </p:nvGrpSpPr>
        <p:grpSpPr>
          <a:xfrm>
            <a:off x="5067451" y="6036885"/>
            <a:ext cx="1765535" cy="1041400"/>
            <a:chOff x="5067451" y="6036885"/>
            <a:chExt cx="1765535" cy="1041400"/>
          </a:xfrm>
        </p:grpSpPr>
        <p:pic>
          <p:nvPicPr>
            <p:cNvPr id="23" name="Picture 22" descr="Icon&#10;&#10;Description automatically generated">
              <a:extLst>
                <a:ext uri="{FF2B5EF4-FFF2-40B4-BE49-F238E27FC236}">
                  <a16:creationId xmlns:a16="http://schemas.microsoft.com/office/drawing/2014/main" id="{D8C5B22D-3390-3A40-A1D5-3774D41C6C3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4" name="Picture 23" descr="A picture containing text, sign, tableware, plate&#10;&#10;Description automatically generated">
              <a:extLst>
                <a:ext uri="{FF2B5EF4-FFF2-40B4-BE49-F238E27FC236}">
                  <a16:creationId xmlns:a16="http://schemas.microsoft.com/office/drawing/2014/main" id="{ED964094-6516-9044-B1BD-5934D68608E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25" name="Picture 24" descr="Shape, arrow&#10;&#10;Description automatically generated">
              <a:extLst>
                <a:ext uri="{FF2B5EF4-FFF2-40B4-BE49-F238E27FC236}">
                  <a16:creationId xmlns:a16="http://schemas.microsoft.com/office/drawing/2014/main" id="{5300CC89-2E33-FC40-B06A-D37A4DE8FB9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40682548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 point icon graph A">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3193681" y="1544244"/>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3236780" y="1585679"/>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57993" y="1544244"/>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99426" y="1585679"/>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8" name="Freeform: Shape 4231">
            <a:extLst>
              <a:ext uri="{FF2B5EF4-FFF2-40B4-BE49-F238E27FC236}">
                <a16:creationId xmlns:a16="http://schemas.microsoft.com/office/drawing/2014/main" id="{9605CC6B-4A3F-524F-A45E-78BB72858F56}"/>
              </a:ext>
            </a:extLst>
          </p:cNvPr>
          <p:cNvSpPr/>
          <p:nvPr userDrawn="1"/>
        </p:nvSpPr>
        <p:spPr>
          <a:xfrm>
            <a:off x="1029368" y="1544244"/>
            <a:ext cx="1521426" cy="2214649"/>
          </a:xfrm>
          <a:custGeom>
            <a:avLst/>
            <a:gdLst/>
            <a:ahLst/>
            <a:cxnLst>
              <a:cxn ang="3cd4">
                <a:pos x="hc" y="t"/>
              </a:cxn>
              <a:cxn ang="cd2">
                <a:pos x="l" y="vc"/>
              </a:cxn>
              <a:cxn ang="cd4">
                <a:pos x="hc" y="b"/>
              </a:cxn>
              <a:cxn ang="0">
                <a:pos x="r" y="vc"/>
              </a:cxn>
            </a:cxnLst>
            <a:rect l="l" t="t" r="r" b="b"/>
            <a:pathLst>
              <a:path w="914" h="1330">
                <a:moveTo>
                  <a:pt x="458" y="219"/>
                </a:moveTo>
                <a:cubicBezTo>
                  <a:pt x="327" y="219"/>
                  <a:pt x="222" y="325"/>
                  <a:pt x="222" y="455"/>
                </a:cubicBezTo>
                <a:cubicBezTo>
                  <a:pt x="222" y="587"/>
                  <a:pt x="327" y="692"/>
                  <a:pt x="458" y="692"/>
                </a:cubicBezTo>
                <a:cubicBezTo>
                  <a:pt x="587" y="692"/>
                  <a:pt x="694" y="587"/>
                  <a:pt x="694" y="455"/>
                </a:cubicBezTo>
                <a:cubicBezTo>
                  <a:pt x="694" y="325"/>
                  <a:pt x="587" y="219"/>
                  <a:pt x="458" y="219"/>
                </a:cubicBezTo>
                <a:close/>
                <a:moveTo>
                  <a:pt x="458" y="0"/>
                </a:moveTo>
                <a:cubicBezTo>
                  <a:pt x="710" y="0"/>
                  <a:pt x="914" y="203"/>
                  <a:pt x="914" y="455"/>
                </a:cubicBezTo>
                <a:cubicBezTo>
                  <a:pt x="914" y="705"/>
                  <a:pt x="714" y="907"/>
                  <a:pt x="466" y="913"/>
                </a:cubicBezTo>
                <a:lnTo>
                  <a:pt x="466" y="1276"/>
                </a:lnTo>
                <a:cubicBezTo>
                  <a:pt x="476" y="1280"/>
                  <a:pt x="485" y="1289"/>
                  <a:pt x="485" y="1303"/>
                </a:cubicBezTo>
                <a:cubicBezTo>
                  <a:pt x="485" y="1316"/>
                  <a:pt x="473" y="1330"/>
                  <a:pt x="458" y="1330"/>
                </a:cubicBezTo>
                <a:cubicBezTo>
                  <a:pt x="441" y="1330"/>
                  <a:pt x="429" y="1316"/>
                  <a:pt x="429" y="1303"/>
                </a:cubicBezTo>
                <a:cubicBezTo>
                  <a:pt x="429" y="1289"/>
                  <a:pt x="438" y="1280"/>
                  <a:pt x="448" y="1276"/>
                </a:cubicBezTo>
                <a:lnTo>
                  <a:pt x="448" y="913"/>
                </a:lnTo>
                <a:cubicBezTo>
                  <a:pt x="200" y="907"/>
                  <a:pt x="0" y="705"/>
                  <a:pt x="0" y="455"/>
                </a:cubicBezTo>
                <a:cubicBezTo>
                  <a:pt x="0" y="203"/>
                  <a:pt x="206" y="0"/>
                  <a:pt x="458" y="0"/>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9" name="Freeform: Shape 4236">
            <a:extLst>
              <a:ext uri="{FF2B5EF4-FFF2-40B4-BE49-F238E27FC236}">
                <a16:creationId xmlns:a16="http://schemas.microsoft.com/office/drawing/2014/main" id="{F05D8F79-BD65-8347-867D-58A890D1083E}"/>
              </a:ext>
            </a:extLst>
          </p:cNvPr>
          <p:cNvSpPr/>
          <p:nvPr userDrawn="1"/>
        </p:nvSpPr>
        <p:spPr>
          <a:xfrm>
            <a:off x="1076487" y="1585679"/>
            <a:ext cx="1430522" cy="1433557"/>
          </a:xfrm>
          <a:custGeom>
            <a:avLst/>
            <a:gdLst/>
            <a:ahLst/>
            <a:cxnLst>
              <a:cxn ang="3cd4">
                <a:pos x="hc" y="t"/>
              </a:cxn>
              <a:cxn ang="cd2">
                <a:pos x="l" y="vc"/>
              </a:cxn>
              <a:cxn ang="cd4">
                <a:pos x="hc" y="b"/>
              </a:cxn>
              <a:cxn ang="0">
                <a:pos x="r" y="vc"/>
              </a:cxn>
            </a:cxnLst>
            <a:rect l="l" t="t" r="r" b="b"/>
            <a:pathLst>
              <a:path w="472" h="473">
                <a:moveTo>
                  <a:pt x="236" y="0"/>
                </a:moveTo>
                <a:cubicBezTo>
                  <a:pt x="105" y="0"/>
                  <a:pt x="0" y="106"/>
                  <a:pt x="0" y="236"/>
                </a:cubicBezTo>
                <a:cubicBezTo>
                  <a:pt x="0" y="368"/>
                  <a:pt x="105" y="473"/>
                  <a:pt x="236" y="473"/>
                </a:cubicBezTo>
                <a:cubicBezTo>
                  <a:pt x="365" y="473"/>
                  <a:pt x="472" y="368"/>
                  <a:pt x="472" y="236"/>
                </a:cubicBezTo>
                <a:cubicBezTo>
                  <a:pt x="472" y="106"/>
                  <a:pt x="365" y="0"/>
                  <a:pt x="236" y="0"/>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0" name="Freeform: Shape 4235">
            <a:extLst>
              <a:ext uri="{FF2B5EF4-FFF2-40B4-BE49-F238E27FC236}">
                <a16:creationId xmlns:a16="http://schemas.microsoft.com/office/drawing/2014/main" id="{2F2F1A50-32F6-E84E-B2A8-E09466C954B2}"/>
              </a:ext>
            </a:extLst>
          </p:cNvPr>
          <p:cNvSpPr/>
          <p:nvPr userDrawn="1"/>
        </p:nvSpPr>
        <p:spPr>
          <a:xfrm>
            <a:off x="9684951" y="1544244"/>
            <a:ext cx="1518092" cy="2214649"/>
          </a:xfrm>
          <a:custGeom>
            <a:avLst/>
            <a:gdLst/>
            <a:ahLst/>
            <a:cxnLst>
              <a:cxn ang="3cd4">
                <a:pos x="hc" y="t"/>
              </a:cxn>
              <a:cxn ang="cd2">
                <a:pos x="l" y="vc"/>
              </a:cxn>
              <a:cxn ang="cd4">
                <a:pos x="hc" y="b"/>
              </a:cxn>
              <a:cxn ang="0">
                <a:pos x="r" y="vc"/>
              </a:cxn>
            </a:cxnLst>
            <a:rect l="l" t="t" r="r" b="b"/>
            <a:pathLst>
              <a:path w="912" h="1330">
                <a:moveTo>
                  <a:pt x="455" y="219"/>
                </a:moveTo>
                <a:cubicBezTo>
                  <a:pt x="326" y="219"/>
                  <a:pt x="219" y="325"/>
                  <a:pt x="219" y="455"/>
                </a:cubicBezTo>
                <a:cubicBezTo>
                  <a:pt x="219" y="587"/>
                  <a:pt x="326" y="692"/>
                  <a:pt x="455" y="692"/>
                </a:cubicBezTo>
                <a:cubicBezTo>
                  <a:pt x="586" y="692"/>
                  <a:pt x="692" y="587"/>
                  <a:pt x="692" y="455"/>
                </a:cubicBezTo>
                <a:cubicBezTo>
                  <a:pt x="692" y="325"/>
                  <a:pt x="586" y="219"/>
                  <a:pt x="455" y="219"/>
                </a:cubicBezTo>
                <a:close/>
                <a:moveTo>
                  <a:pt x="455" y="0"/>
                </a:moveTo>
                <a:cubicBezTo>
                  <a:pt x="708" y="0"/>
                  <a:pt x="912" y="203"/>
                  <a:pt x="912" y="455"/>
                </a:cubicBezTo>
                <a:cubicBezTo>
                  <a:pt x="912" y="705"/>
                  <a:pt x="713" y="907"/>
                  <a:pt x="465" y="913"/>
                </a:cubicBezTo>
                <a:lnTo>
                  <a:pt x="465" y="1276"/>
                </a:lnTo>
                <a:cubicBezTo>
                  <a:pt x="476" y="1280"/>
                  <a:pt x="483" y="1289"/>
                  <a:pt x="483" y="1303"/>
                </a:cubicBezTo>
                <a:cubicBezTo>
                  <a:pt x="483" y="1316"/>
                  <a:pt x="471" y="1330"/>
                  <a:pt x="455" y="1330"/>
                </a:cubicBezTo>
                <a:cubicBezTo>
                  <a:pt x="441" y="1330"/>
                  <a:pt x="428" y="1316"/>
                  <a:pt x="428" y="1303"/>
                </a:cubicBezTo>
                <a:cubicBezTo>
                  <a:pt x="428" y="1289"/>
                  <a:pt x="436" y="1280"/>
                  <a:pt x="447" y="1276"/>
                </a:cubicBezTo>
                <a:lnTo>
                  <a:pt x="447" y="913"/>
                </a:lnTo>
                <a:cubicBezTo>
                  <a:pt x="199" y="907"/>
                  <a:pt x="0" y="705"/>
                  <a:pt x="0" y="455"/>
                </a:cubicBezTo>
                <a:cubicBezTo>
                  <a:pt x="0" y="203"/>
                  <a:pt x="203" y="0"/>
                  <a:pt x="455" y="0"/>
                </a:cubicBezTo>
                <a:close/>
              </a:path>
            </a:pathLst>
          </a:custGeom>
          <a:solidFill>
            <a:srgbClr val="FDC56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7520639" y="1544244"/>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7567757" y="1585679"/>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49" name="Text Placeholder 17">
            <a:extLst>
              <a:ext uri="{FF2B5EF4-FFF2-40B4-BE49-F238E27FC236}">
                <a16:creationId xmlns:a16="http://schemas.microsoft.com/office/drawing/2014/main" id="{128E9ECD-6E05-7C40-AE3A-58DA7B5240BE}"/>
              </a:ext>
            </a:extLst>
          </p:cNvPr>
          <p:cNvSpPr>
            <a:spLocks noGrp="1"/>
          </p:cNvSpPr>
          <p:nvPr>
            <p:ph type="body" sz="quarter" idx="21" hasCustomPrompt="1"/>
          </p:nvPr>
        </p:nvSpPr>
        <p:spPr>
          <a:xfrm>
            <a:off x="771262" y="4651038"/>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758565" y="4156364"/>
            <a:ext cx="2061046" cy="335052"/>
          </a:xfrm>
        </p:spPr>
        <p:txBody>
          <a:bodyPr/>
          <a:lstStyle>
            <a:lvl1pPr algn="ctr">
              <a:buNone/>
              <a:defRPr sz="2000" b="1"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2937275" y="4644788"/>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24578" y="4150114"/>
            <a:ext cx="2061046" cy="335052"/>
          </a:xfrm>
        </p:spPr>
        <p:txBody>
          <a:bodyPr/>
          <a:lstStyle>
            <a:lvl1pPr algn="ctr">
              <a:buNone/>
              <a:defRPr sz="2000" b="1" i="0" spc="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101022" y="4636334"/>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88325" y="4141660"/>
            <a:ext cx="2061046" cy="335052"/>
          </a:xfrm>
        </p:spPr>
        <p:txBody>
          <a:bodyPr/>
          <a:lstStyle>
            <a:lvl1pPr algn="ctr">
              <a:buNone/>
              <a:defRPr sz="2000" b="1" i="0" spc="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7267035" y="4630084"/>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54338" y="4135410"/>
            <a:ext cx="2061046" cy="335052"/>
          </a:xfrm>
        </p:spPr>
        <p:txBody>
          <a:bodyPr/>
          <a:lstStyle>
            <a:lvl1pPr algn="ctr">
              <a:buNone/>
              <a:defRPr sz="2000" b="1" i="0" spc="0">
                <a:solidFill>
                  <a:srgbClr val="F16A4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7" name="Text Placeholder 17">
            <a:extLst>
              <a:ext uri="{FF2B5EF4-FFF2-40B4-BE49-F238E27FC236}">
                <a16:creationId xmlns:a16="http://schemas.microsoft.com/office/drawing/2014/main" id="{1E385F24-AB91-1644-9C17-F5DD6576CFB5}"/>
              </a:ext>
            </a:extLst>
          </p:cNvPr>
          <p:cNvSpPr>
            <a:spLocks noGrp="1"/>
          </p:cNvSpPr>
          <p:nvPr>
            <p:ph type="body" sz="quarter" idx="36" hasCustomPrompt="1"/>
          </p:nvPr>
        </p:nvSpPr>
        <p:spPr>
          <a:xfrm>
            <a:off x="9421613" y="4618509"/>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408916" y="4123835"/>
            <a:ext cx="2061046" cy="335052"/>
          </a:xfrm>
        </p:spPr>
        <p:txBody>
          <a:bodyPr/>
          <a:lstStyle>
            <a:lvl1pPr algn="ctr">
              <a:buNone/>
              <a:defRPr sz="2000" b="1" i="0" spc="0">
                <a:solidFill>
                  <a:srgbClr val="FDC562"/>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30" name="Freeform: Shape 4239">
            <a:extLst>
              <a:ext uri="{FF2B5EF4-FFF2-40B4-BE49-F238E27FC236}">
                <a16:creationId xmlns:a16="http://schemas.microsoft.com/office/drawing/2014/main" id="{E253BA23-B768-C040-9224-2910F7AB1B7E}"/>
              </a:ext>
            </a:extLst>
          </p:cNvPr>
          <p:cNvSpPr/>
          <p:nvPr userDrawn="1"/>
        </p:nvSpPr>
        <p:spPr>
          <a:xfrm>
            <a:off x="9724178" y="1585679"/>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DC56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29" name="Text Placeholder 23">
            <a:extLst>
              <a:ext uri="{FF2B5EF4-FFF2-40B4-BE49-F238E27FC236}">
                <a16:creationId xmlns:a16="http://schemas.microsoft.com/office/drawing/2014/main" id="{98F821B7-EAB6-F546-8E25-040E6E2F35CD}"/>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31" name="Group 30">
            <a:extLst>
              <a:ext uri="{FF2B5EF4-FFF2-40B4-BE49-F238E27FC236}">
                <a16:creationId xmlns:a16="http://schemas.microsoft.com/office/drawing/2014/main" id="{530C9986-91CC-D444-9577-B3CECEA0AD9C}"/>
              </a:ext>
            </a:extLst>
          </p:cNvPr>
          <p:cNvGrpSpPr/>
          <p:nvPr userDrawn="1"/>
        </p:nvGrpSpPr>
        <p:grpSpPr>
          <a:xfrm>
            <a:off x="5067451" y="6036885"/>
            <a:ext cx="1765535" cy="1041400"/>
            <a:chOff x="5067451" y="6036885"/>
            <a:chExt cx="1765535" cy="1041400"/>
          </a:xfrm>
        </p:grpSpPr>
        <p:pic>
          <p:nvPicPr>
            <p:cNvPr id="32" name="Picture 31" descr="Icon&#10;&#10;Description automatically generated">
              <a:extLst>
                <a:ext uri="{FF2B5EF4-FFF2-40B4-BE49-F238E27FC236}">
                  <a16:creationId xmlns:a16="http://schemas.microsoft.com/office/drawing/2014/main" id="{D561A9AB-0248-CA40-855D-ED8FDA963E7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33" name="Picture 32" descr="A picture containing text, sign, tableware, plate&#10;&#10;Description automatically generated">
              <a:extLst>
                <a:ext uri="{FF2B5EF4-FFF2-40B4-BE49-F238E27FC236}">
                  <a16:creationId xmlns:a16="http://schemas.microsoft.com/office/drawing/2014/main" id="{EB7458A9-6C4A-D84B-BE18-1A79D625950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4" name="Picture 33" descr="Shape, arrow&#10;&#10;Description automatically generated">
              <a:extLst>
                <a:ext uri="{FF2B5EF4-FFF2-40B4-BE49-F238E27FC236}">
                  <a16:creationId xmlns:a16="http://schemas.microsoft.com/office/drawing/2014/main" id="{3A31897B-E06F-1340-A904-EA6E63F0354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37916804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832077" y="3024269"/>
            <a:ext cx="1921262" cy="2081780"/>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23385C"/>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2970654" y="3024269"/>
            <a:ext cx="1916323" cy="2081780"/>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00A4B8"/>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5104293" y="3024269"/>
            <a:ext cx="1918793" cy="2081780"/>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7DCCC6"/>
          </a:solidFill>
          <a:ln w="9525" cap="flat">
            <a:noFill/>
            <a:bevel/>
            <a:headEnd/>
            <a:tailEnd/>
          </a:ln>
          <a:effectLst/>
        </p:spPr>
        <p:txBody>
          <a:bodyPr wrap="none" anchor="ctr"/>
          <a:lstStyle/>
          <a:p>
            <a:endParaRPr lang="en-US"/>
          </a:p>
        </p:txBody>
      </p:sp>
      <p:sp>
        <p:nvSpPr>
          <p:cNvPr id="29" name="Freeform 178">
            <a:extLst>
              <a:ext uri="{FF2B5EF4-FFF2-40B4-BE49-F238E27FC236}">
                <a16:creationId xmlns:a16="http://schemas.microsoft.com/office/drawing/2014/main" id="{65CDE706-10CF-2F43-88C1-BCEBF0BED009}"/>
              </a:ext>
            </a:extLst>
          </p:cNvPr>
          <p:cNvSpPr>
            <a:spLocks noChangeArrowheads="1"/>
          </p:cNvSpPr>
          <p:nvPr userDrawn="1"/>
        </p:nvSpPr>
        <p:spPr bwMode="auto">
          <a:xfrm>
            <a:off x="7242870" y="3024269"/>
            <a:ext cx="1916323" cy="2081780"/>
          </a:xfrm>
          <a:custGeom>
            <a:avLst/>
            <a:gdLst>
              <a:gd name="T0" fmla="*/ 3115 w 3422"/>
              <a:gd name="T1" fmla="*/ 642 h 3719"/>
              <a:gd name="T2" fmla="*/ 3115 w 3422"/>
              <a:gd name="T3" fmla="*/ 642 h 3719"/>
              <a:gd name="T4" fmla="*/ 2105 w 3422"/>
              <a:gd name="T5" fmla="*/ 642 h 3719"/>
              <a:gd name="T6" fmla="*/ 1737 w 3422"/>
              <a:gd name="T7" fmla="*/ 0 h 3719"/>
              <a:gd name="T8" fmla="*/ 1362 w 3422"/>
              <a:gd name="T9" fmla="*/ 642 h 3719"/>
              <a:gd name="T10" fmla="*/ 299 w 3422"/>
              <a:gd name="T11" fmla="*/ 642 h 3719"/>
              <a:gd name="T12" fmla="*/ 0 w 3422"/>
              <a:gd name="T13" fmla="*/ 948 h 3719"/>
              <a:gd name="T14" fmla="*/ 0 w 3422"/>
              <a:gd name="T15" fmla="*/ 3420 h 3719"/>
              <a:gd name="T16" fmla="*/ 299 w 3422"/>
              <a:gd name="T17" fmla="*/ 3718 h 3719"/>
              <a:gd name="T18" fmla="*/ 3115 w 3422"/>
              <a:gd name="T19" fmla="*/ 3718 h 3719"/>
              <a:gd name="T20" fmla="*/ 3421 w 3422"/>
              <a:gd name="T21" fmla="*/ 3420 h 3719"/>
              <a:gd name="T22" fmla="*/ 3421 w 3422"/>
              <a:gd name="T23" fmla="*/ 948 h 3719"/>
              <a:gd name="T24" fmla="*/ 3115 w 3422"/>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2" h="3719">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F16A4C"/>
          </a:solidFill>
          <a:ln w="9525" cap="flat">
            <a:noFill/>
            <a:bevel/>
            <a:headEnd/>
            <a:tailEnd/>
          </a:ln>
          <a:effectLst/>
        </p:spPr>
        <p:txBody>
          <a:bodyPr wrap="none" anchor="ctr"/>
          <a:lstStyle/>
          <a:p>
            <a:endParaRPr lang="en-US"/>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9376508" y="3024269"/>
            <a:ext cx="1921262" cy="2081780"/>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FDC562">
              <a:alpha val="80000"/>
            </a:srgbClr>
          </a:solidFill>
          <a:ln w="9525" cap="flat">
            <a:noFill/>
            <a:bevel/>
            <a:headEnd/>
            <a:tailEnd/>
          </a:ln>
          <a:effectLst/>
        </p:spPr>
        <p:txBody>
          <a:bodyPr wrap="none" anchor="ctr"/>
          <a:lstStyle/>
          <a:p>
            <a:endParaRPr lang="en-US"/>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sp>
        <p:nvSpPr>
          <p:cNvPr id="49" name="Text Placeholder 17">
            <a:extLst>
              <a:ext uri="{FF2B5EF4-FFF2-40B4-BE49-F238E27FC236}">
                <a16:creationId xmlns:a16="http://schemas.microsoft.com/office/drawing/2014/main" id="{128E9ECD-6E05-7C40-AE3A-58DA7B5240BE}"/>
              </a:ext>
            </a:extLst>
          </p:cNvPr>
          <p:cNvSpPr>
            <a:spLocks noGrp="1"/>
          </p:cNvSpPr>
          <p:nvPr>
            <p:ph type="body" sz="quarter" idx="21" hasCustomPrompt="1"/>
          </p:nvPr>
        </p:nvSpPr>
        <p:spPr>
          <a:xfrm>
            <a:off x="847141" y="4267105"/>
            <a:ext cx="1903851"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846019" y="3772431"/>
            <a:ext cx="1903851"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2997293" y="4260855"/>
            <a:ext cx="1921263"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73021" y="3766181"/>
            <a:ext cx="1921263"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129645" y="4252401"/>
            <a:ext cx="1908506"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116948" y="3757727"/>
            <a:ext cx="1908506"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7272508" y="4246151"/>
            <a:ext cx="1890175"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71386" y="3751477"/>
            <a:ext cx="1890175"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7" name="Text Placeholder 17">
            <a:extLst>
              <a:ext uri="{FF2B5EF4-FFF2-40B4-BE49-F238E27FC236}">
                <a16:creationId xmlns:a16="http://schemas.microsoft.com/office/drawing/2014/main" id="{1E385F24-AB91-1644-9C17-F5DD6576CFB5}"/>
              </a:ext>
            </a:extLst>
          </p:cNvPr>
          <p:cNvSpPr>
            <a:spLocks noGrp="1"/>
          </p:cNvSpPr>
          <p:nvPr>
            <p:ph type="body" sz="quarter" idx="36" hasCustomPrompt="1"/>
          </p:nvPr>
        </p:nvSpPr>
        <p:spPr>
          <a:xfrm>
            <a:off x="9403936" y="4234576"/>
            <a:ext cx="1921262"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1239" y="3739902"/>
            <a:ext cx="1921262"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grpSp>
        <p:nvGrpSpPr>
          <p:cNvPr id="23" name="Group 22">
            <a:extLst>
              <a:ext uri="{FF2B5EF4-FFF2-40B4-BE49-F238E27FC236}">
                <a16:creationId xmlns:a16="http://schemas.microsoft.com/office/drawing/2014/main" id="{9422CA2A-4114-7047-B23C-9276FF8A7D65}"/>
              </a:ext>
            </a:extLst>
          </p:cNvPr>
          <p:cNvGrpSpPr/>
          <p:nvPr userDrawn="1"/>
        </p:nvGrpSpPr>
        <p:grpSpPr>
          <a:xfrm>
            <a:off x="5067451" y="6036885"/>
            <a:ext cx="1765535" cy="1041400"/>
            <a:chOff x="5067451" y="6036885"/>
            <a:chExt cx="1765535" cy="1041400"/>
          </a:xfrm>
        </p:grpSpPr>
        <p:pic>
          <p:nvPicPr>
            <p:cNvPr id="24" name="Picture 23" descr="Icon&#10;&#10;Description automatically generated">
              <a:extLst>
                <a:ext uri="{FF2B5EF4-FFF2-40B4-BE49-F238E27FC236}">
                  <a16:creationId xmlns:a16="http://schemas.microsoft.com/office/drawing/2014/main" id="{DBAB42BD-BD3E-2149-B8FD-92DE9DD0E45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5" name="Picture 24" descr="A picture containing text, sign, tableware, plate&#10;&#10;Description automatically generated">
              <a:extLst>
                <a:ext uri="{FF2B5EF4-FFF2-40B4-BE49-F238E27FC236}">
                  <a16:creationId xmlns:a16="http://schemas.microsoft.com/office/drawing/2014/main" id="{36D6A6BB-68BE-7944-8027-A43D2ED8FEA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1" name="Picture 30" descr="Shape, arrow&#10;&#10;Description automatically generated">
              <a:extLst>
                <a:ext uri="{FF2B5EF4-FFF2-40B4-BE49-F238E27FC236}">
                  <a16:creationId xmlns:a16="http://schemas.microsoft.com/office/drawing/2014/main" id="{BEE679D5-207C-094C-929F-48B423D7552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40505952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154562" y="1887157"/>
            <a:ext cx="9882876" cy="2798187"/>
            <a:chOff x="1875859" y="4907106"/>
            <a:chExt cx="20625932" cy="5839921"/>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2" name="Block Arc 101">
              <a:extLst>
                <a:ext uri="{FF2B5EF4-FFF2-40B4-BE49-F238E27FC236}">
                  <a16:creationId xmlns:a16="http://schemas.microsoft.com/office/drawing/2014/main" id="{2A55FCAE-3E0F-C648-A867-D49B2D13DB17}"/>
                </a:ext>
              </a:extLst>
            </p:cNvPr>
            <p:cNvSpPr>
              <a:spLocks noChangeAspect="1"/>
            </p:cNvSpPr>
            <p:nvPr/>
          </p:nvSpPr>
          <p:spPr>
            <a:xfrm>
              <a:off x="5916227"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4" name="Block Arc 103">
              <a:extLst>
                <a:ext uri="{FF2B5EF4-FFF2-40B4-BE49-F238E27FC236}">
                  <a16:creationId xmlns:a16="http://schemas.microsoft.com/office/drawing/2014/main" id="{EA89031A-4F1E-3B4B-B3FD-73BD6969A58A}"/>
                </a:ext>
              </a:extLst>
            </p:cNvPr>
            <p:cNvSpPr>
              <a:spLocks noChangeAspect="1"/>
            </p:cNvSpPr>
            <p:nvPr/>
          </p:nvSpPr>
          <p:spPr>
            <a:xfrm>
              <a:off x="13996964"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9" y="4907106"/>
              <a:ext cx="4464459" cy="4631501"/>
            </a:xfrm>
            <a:prstGeom prst="blockArc">
              <a:avLst>
                <a:gd name="adj1" fmla="val 10800000"/>
                <a:gd name="adj2" fmla="val 0"/>
                <a:gd name="adj3" fmla="val 9694"/>
              </a:avLst>
            </a:prstGeom>
            <a:solidFill>
              <a:srgbClr val="2338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6" name="Block Arc 105">
              <a:extLst>
                <a:ext uri="{FF2B5EF4-FFF2-40B4-BE49-F238E27FC236}">
                  <a16:creationId xmlns:a16="http://schemas.microsoft.com/office/drawing/2014/main" id="{2CC5A5AC-8BF0-BA45-9D0A-A9E2B4F5D89D}"/>
                </a:ext>
              </a:extLst>
            </p:cNvPr>
            <p:cNvSpPr>
              <a:spLocks noChangeAspect="1"/>
            </p:cNvSpPr>
            <p:nvPr/>
          </p:nvSpPr>
          <p:spPr>
            <a:xfrm rot="10800000">
              <a:off x="18037332"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00A4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F16A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9956596" y="4907108"/>
              <a:ext cx="4464459" cy="4631501"/>
            </a:xfrm>
            <a:prstGeom prst="blockArc">
              <a:avLst>
                <a:gd name="adj1" fmla="val 10800000"/>
                <a:gd name="adj2" fmla="val 0"/>
                <a:gd name="adj3" fmla="val 9694"/>
              </a:avLst>
            </a:prstGeom>
            <a:solidFill>
              <a:srgbClr val="7DCC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0" name="Block Arc 109">
              <a:extLst>
                <a:ext uri="{FF2B5EF4-FFF2-40B4-BE49-F238E27FC236}">
                  <a16:creationId xmlns:a16="http://schemas.microsoft.com/office/drawing/2014/main" id="{1937D021-BEEA-E74F-9D71-6852BF32CF1F}"/>
                </a:ext>
              </a:extLst>
            </p:cNvPr>
            <p:cNvSpPr>
              <a:spLocks noChangeAspect="1"/>
            </p:cNvSpPr>
            <p:nvPr/>
          </p:nvSpPr>
          <p:spPr>
            <a:xfrm>
              <a:off x="18037332" y="4907110"/>
              <a:ext cx="4464459" cy="4631501"/>
            </a:xfrm>
            <a:prstGeom prst="blockArc">
              <a:avLst>
                <a:gd name="adj1" fmla="val 10800000"/>
                <a:gd name="adj2" fmla="val 0"/>
                <a:gd name="adj3" fmla="val 9694"/>
              </a:avLst>
            </a:prstGeom>
            <a:solidFill>
              <a:srgbClr val="FDC5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1" name="TextBox 110">
              <a:extLst>
                <a:ext uri="{FF2B5EF4-FFF2-40B4-BE49-F238E27FC236}">
                  <a16:creationId xmlns:a16="http://schemas.microsoft.com/office/drawing/2014/main" id="{78C7850B-F149-0E41-9A41-F0D02FB2B9C3}"/>
                </a:ext>
              </a:extLst>
            </p:cNvPr>
            <p:cNvSpPr txBox="1"/>
            <p:nvPr/>
          </p:nvSpPr>
          <p:spPr>
            <a:xfrm>
              <a:off x="3248482" y="10100696"/>
              <a:ext cx="1927131"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Mission</a:t>
              </a:r>
            </a:p>
          </p:txBody>
        </p:sp>
        <p:sp>
          <p:nvSpPr>
            <p:cNvPr id="113" name="TextBox 112">
              <a:extLst>
                <a:ext uri="{FF2B5EF4-FFF2-40B4-BE49-F238E27FC236}">
                  <a16:creationId xmlns:a16="http://schemas.microsoft.com/office/drawing/2014/main" id="{29C4BC7A-7D43-1647-99AE-68CD5E078683}"/>
                </a:ext>
              </a:extLst>
            </p:cNvPr>
            <p:cNvSpPr txBox="1"/>
            <p:nvPr/>
          </p:nvSpPr>
          <p:spPr>
            <a:xfrm>
              <a:off x="7357215" y="10100696"/>
              <a:ext cx="1582486"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Vision</a:t>
              </a:r>
            </a:p>
          </p:txBody>
        </p:sp>
        <p:sp>
          <p:nvSpPr>
            <p:cNvPr id="115" name="TextBox 114">
              <a:extLst>
                <a:ext uri="{FF2B5EF4-FFF2-40B4-BE49-F238E27FC236}">
                  <a16:creationId xmlns:a16="http://schemas.microsoft.com/office/drawing/2014/main" id="{D21B2BCF-57D6-7E49-8B6A-8CE063146E7B}"/>
                </a:ext>
              </a:extLst>
            </p:cNvPr>
            <p:cNvSpPr txBox="1"/>
            <p:nvPr/>
          </p:nvSpPr>
          <p:spPr>
            <a:xfrm>
              <a:off x="11461705" y="10100696"/>
              <a:ext cx="1454245"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Goals</a:t>
              </a:r>
            </a:p>
          </p:txBody>
        </p:sp>
        <p:sp>
          <p:nvSpPr>
            <p:cNvPr id="117" name="TextBox 116">
              <a:extLst>
                <a:ext uri="{FF2B5EF4-FFF2-40B4-BE49-F238E27FC236}">
                  <a16:creationId xmlns:a16="http://schemas.microsoft.com/office/drawing/2014/main" id="{5239597B-95B4-224B-8092-02E83F685D0A}"/>
                </a:ext>
              </a:extLst>
            </p:cNvPr>
            <p:cNvSpPr txBox="1"/>
            <p:nvPr/>
          </p:nvSpPr>
          <p:spPr>
            <a:xfrm>
              <a:off x="15369825" y="10100696"/>
              <a:ext cx="1718740"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Values</a:t>
              </a:r>
            </a:p>
          </p:txBody>
        </p:sp>
        <p:sp>
          <p:nvSpPr>
            <p:cNvPr id="119" name="TextBox 118">
              <a:extLst>
                <a:ext uri="{FF2B5EF4-FFF2-40B4-BE49-F238E27FC236}">
                  <a16:creationId xmlns:a16="http://schemas.microsoft.com/office/drawing/2014/main" id="{632B747A-D6C1-1A44-B024-63125FA7FE49}"/>
                </a:ext>
              </a:extLst>
            </p:cNvPr>
            <p:cNvSpPr txBox="1"/>
            <p:nvPr/>
          </p:nvSpPr>
          <p:spPr>
            <a:xfrm>
              <a:off x="19196192" y="10100696"/>
              <a:ext cx="2146743"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Strategy</a:t>
              </a: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69110" y="4533160"/>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9912"/>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5946"/>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4" y="4542698"/>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57649"/>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29" name="Group 28">
            <a:extLst>
              <a:ext uri="{FF2B5EF4-FFF2-40B4-BE49-F238E27FC236}">
                <a16:creationId xmlns:a16="http://schemas.microsoft.com/office/drawing/2014/main" id="{85025EB5-6F84-244C-8D3B-B0492EC31C90}"/>
              </a:ext>
            </a:extLst>
          </p:cNvPr>
          <p:cNvGrpSpPr/>
          <p:nvPr userDrawn="1"/>
        </p:nvGrpSpPr>
        <p:grpSpPr>
          <a:xfrm>
            <a:off x="5067451" y="6036885"/>
            <a:ext cx="1765535" cy="1041400"/>
            <a:chOff x="5067451" y="6036885"/>
            <a:chExt cx="1765535" cy="1041400"/>
          </a:xfrm>
        </p:grpSpPr>
        <p:pic>
          <p:nvPicPr>
            <p:cNvPr id="31" name="Picture 30" descr="Icon&#10;&#10;Description automatically generated">
              <a:extLst>
                <a:ext uri="{FF2B5EF4-FFF2-40B4-BE49-F238E27FC236}">
                  <a16:creationId xmlns:a16="http://schemas.microsoft.com/office/drawing/2014/main" id="{D0653CD7-FF7F-7B43-94A1-EF49131F31F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32" name="Picture 31" descr="A picture containing text, sign, tableware, plate&#10;&#10;Description automatically generated">
              <a:extLst>
                <a:ext uri="{FF2B5EF4-FFF2-40B4-BE49-F238E27FC236}">
                  <a16:creationId xmlns:a16="http://schemas.microsoft.com/office/drawing/2014/main" id="{769F0885-2832-A147-92D9-F24CA233BA4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3" name="Picture 32" descr="Shape, arrow&#10;&#10;Description automatically generated">
              <a:extLst>
                <a:ext uri="{FF2B5EF4-FFF2-40B4-BE49-F238E27FC236}">
                  <a16:creationId xmlns:a16="http://schemas.microsoft.com/office/drawing/2014/main" id="{B4370F43-18A2-E74A-8A94-F6D9FFC0822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592762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09C3627-4407-A642-B4BB-D96210B35831}"/>
              </a:ext>
            </a:extLst>
          </p:cNvPr>
          <p:cNvSpPr/>
          <p:nvPr userDrawn="1"/>
        </p:nvSpPr>
        <p:spPr>
          <a:xfrm>
            <a:off x="5992863" y="4676485"/>
            <a:ext cx="5622596" cy="1720516"/>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25E2C5A-272E-7048-84EC-29E0F8107587}"/>
              </a:ext>
            </a:extLst>
          </p:cNvPr>
          <p:cNvSpPr/>
          <p:nvPr userDrawn="1"/>
        </p:nvSpPr>
        <p:spPr>
          <a:xfrm flipV="1">
            <a:off x="1453607" y="12032"/>
            <a:ext cx="4355270" cy="6833936"/>
          </a:xfrm>
          <a:prstGeom prst="rect">
            <a:avLst/>
          </a:prstGeom>
          <a:solidFill>
            <a:srgbClr val="7DCC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pic>
        <p:nvPicPr>
          <p:cNvPr id="13" name="Picture 12" descr="Logo, company name&#10;&#10;Description automatically generated">
            <a:extLst>
              <a:ext uri="{FF2B5EF4-FFF2-40B4-BE49-F238E27FC236}">
                <a16:creationId xmlns:a16="http://schemas.microsoft.com/office/drawing/2014/main" id="{70AC74D7-819C-BF4D-98D5-7169F3E23D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53607" y="12032"/>
            <a:ext cx="4355270" cy="2788837"/>
          </a:xfrm>
          <a:prstGeom prst="rect">
            <a:avLst/>
          </a:prstGeom>
        </p:spPr>
      </p:pic>
      <p:sp>
        <p:nvSpPr>
          <p:cNvPr id="22" name="Picture Placeholder 21">
            <a:extLst>
              <a:ext uri="{FF2B5EF4-FFF2-40B4-BE49-F238E27FC236}">
                <a16:creationId xmlns:a16="http://schemas.microsoft.com/office/drawing/2014/main" id="{EED0DCC6-5663-E04D-94A8-21294AC0BB30}"/>
              </a:ext>
            </a:extLst>
          </p:cNvPr>
          <p:cNvSpPr>
            <a:spLocks noGrp="1"/>
          </p:cNvSpPr>
          <p:nvPr>
            <p:ph type="pic" sz="quarter" idx="10" hasCustomPrompt="1"/>
          </p:nvPr>
        </p:nvSpPr>
        <p:spPr>
          <a:xfrm>
            <a:off x="0" y="2800869"/>
            <a:ext cx="12192000" cy="3058510"/>
          </a:xfrm>
          <a:custGeom>
            <a:avLst/>
            <a:gdLst>
              <a:gd name="connsiteX0" fmla="*/ 0 w 12192000"/>
              <a:gd name="connsiteY0" fmla="*/ 0 h 3058510"/>
              <a:gd name="connsiteX1" fmla="*/ 12192000 w 12192000"/>
              <a:gd name="connsiteY1" fmla="*/ 0 h 3058510"/>
              <a:gd name="connsiteX2" fmla="*/ 12192000 w 12192000"/>
              <a:gd name="connsiteY2" fmla="*/ 3058510 h 3058510"/>
              <a:gd name="connsiteX3" fmla="*/ 11615459 w 12192000"/>
              <a:gd name="connsiteY3" fmla="*/ 3058510 h 3058510"/>
              <a:gd name="connsiteX4" fmla="*/ 11615459 w 12192000"/>
              <a:gd name="connsiteY4" fmla="*/ 1875616 h 3058510"/>
              <a:gd name="connsiteX5" fmla="*/ 5992863 w 12192000"/>
              <a:gd name="connsiteY5" fmla="*/ 1875616 h 3058510"/>
              <a:gd name="connsiteX6" fmla="*/ 5992863 w 12192000"/>
              <a:gd name="connsiteY6" fmla="*/ 3058510 h 3058510"/>
              <a:gd name="connsiteX7" fmla="*/ 0 w 12192000"/>
              <a:gd name="connsiteY7" fmla="*/ 3058510 h 305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058510">
                <a:moveTo>
                  <a:pt x="0" y="0"/>
                </a:moveTo>
                <a:lnTo>
                  <a:pt x="12192000" y="0"/>
                </a:lnTo>
                <a:lnTo>
                  <a:pt x="12192000" y="3058510"/>
                </a:lnTo>
                <a:lnTo>
                  <a:pt x="11615459" y="3058510"/>
                </a:lnTo>
                <a:lnTo>
                  <a:pt x="11615459" y="1875616"/>
                </a:lnTo>
                <a:lnTo>
                  <a:pt x="5992863" y="1875616"/>
                </a:lnTo>
                <a:lnTo>
                  <a:pt x="5992863" y="3058510"/>
                </a:lnTo>
                <a:lnTo>
                  <a:pt x="0" y="3058510"/>
                </a:lnTo>
                <a:close/>
              </a:path>
            </a:pathLst>
          </a:custGeom>
        </p:spPr>
        <p:txBody>
          <a:bodyPr wrap="square">
            <a:noAutofit/>
          </a:bodyPr>
          <a:lstStyle>
            <a:lvl1pPr marL="0" indent="0" algn="l">
              <a:buNone/>
              <a:defRPr>
                <a:solidFill>
                  <a:schemeClr val="bg1">
                    <a:lumMod val="50000"/>
                  </a:schemeClr>
                </a:solidFill>
              </a:defRPr>
            </a:lvl1pPr>
          </a:lstStyle>
          <a:p>
            <a:r>
              <a:rPr lang="en-US" dirty="0"/>
              <a:t>                                                           </a:t>
            </a:r>
          </a:p>
          <a:p>
            <a:r>
              <a:rPr lang="en-US" dirty="0"/>
              <a:t>                                                                                              Click to add photo </a:t>
            </a:r>
          </a:p>
        </p:txBody>
      </p:sp>
      <p:sp>
        <p:nvSpPr>
          <p:cNvPr id="17" name="Text Placeholder 23">
            <a:extLst>
              <a:ext uri="{FF2B5EF4-FFF2-40B4-BE49-F238E27FC236}">
                <a16:creationId xmlns:a16="http://schemas.microsoft.com/office/drawing/2014/main" id="{08332FD4-383A-5349-AA9A-64D2E061489B}"/>
              </a:ext>
            </a:extLst>
          </p:cNvPr>
          <p:cNvSpPr>
            <a:spLocks noGrp="1"/>
          </p:cNvSpPr>
          <p:nvPr>
            <p:ph type="body" sz="quarter" idx="15" hasCustomPrompt="1"/>
          </p:nvPr>
        </p:nvSpPr>
        <p:spPr>
          <a:xfrm>
            <a:off x="6152822" y="5413586"/>
            <a:ext cx="5278651" cy="697353"/>
          </a:xfrm>
        </p:spPr>
        <p:txBody>
          <a:bodyPr>
            <a:noAutofit/>
          </a:bodyPr>
          <a:lstStyle>
            <a:lvl1pPr marL="0" indent="0" algn="r">
              <a:buNone/>
              <a:defRPr sz="5400" b="1" baseline="0">
                <a:solidFill>
                  <a:schemeClr val="bg1"/>
                </a:solidFill>
                <a:latin typeface="+mn-lt"/>
              </a:defRPr>
            </a:lvl1pPr>
          </a:lstStyle>
          <a:p>
            <a:pPr lvl="0"/>
            <a:r>
              <a:rPr lang="en-US" dirty="0"/>
              <a:t>POWERPIONT</a:t>
            </a:r>
          </a:p>
        </p:txBody>
      </p:sp>
      <p:sp>
        <p:nvSpPr>
          <p:cNvPr id="18" name="Text Placeholder 23">
            <a:extLst>
              <a:ext uri="{FF2B5EF4-FFF2-40B4-BE49-F238E27FC236}">
                <a16:creationId xmlns:a16="http://schemas.microsoft.com/office/drawing/2014/main" id="{93715E6E-5F2E-C841-ABE0-246041063610}"/>
              </a:ext>
            </a:extLst>
          </p:cNvPr>
          <p:cNvSpPr>
            <a:spLocks noGrp="1"/>
          </p:cNvSpPr>
          <p:nvPr>
            <p:ph type="body" sz="quarter" idx="16" hasCustomPrompt="1"/>
          </p:nvPr>
        </p:nvSpPr>
        <p:spPr>
          <a:xfrm>
            <a:off x="6152822" y="4795063"/>
            <a:ext cx="5278651" cy="697353"/>
          </a:xfrm>
        </p:spPr>
        <p:txBody>
          <a:bodyPr>
            <a:normAutofit/>
          </a:bodyPr>
          <a:lstStyle>
            <a:lvl1pPr marL="0" indent="0" algn="r">
              <a:buNone/>
              <a:defRPr sz="3600" b="0" i="0">
                <a:solidFill>
                  <a:schemeClr val="bg1"/>
                </a:solidFill>
                <a:latin typeface="+mn-lt"/>
              </a:defRPr>
            </a:lvl1pPr>
          </a:lstStyle>
          <a:p>
            <a:pPr lvl="0"/>
            <a:r>
              <a:rPr lang="en-US" dirty="0"/>
              <a:t>Cover Design 2</a:t>
            </a:r>
          </a:p>
        </p:txBody>
      </p:sp>
      <p:pic>
        <p:nvPicPr>
          <p:cNvPr id="27" name="Picture 26">
            <a:extLst>
              <a:ext uri="{FF2B5EF4-FFF2-40B4-BE49-F238E27FC236}">
                <a16:creationId xmlns:a16="http://schemas.microsoft.com/office/drawing/2014/main" id="{3E9098D4-8E4F-924D-B5AD-1DE014CE088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69621" y="6110939"/>
            <a:ext cx="2095500" cy="558800"/>
          </a:xfrm>
          <a:prstGeom prst="rect">
            <a:avLst/>
          </a:prstGeom>
        </p:spPr>
      </p:pic>
      <p:pic>
        <p:nvPicPr>
          <p:cNvPr id="24" name="Picture 23" descr="Icon&#10;&#10;Description automatically generated">
            <a:extLst>
              <a:ext uri="{FF2B5EF4-FFF2-40B4-BE49-F238E27FC236}">
                <a16:creationId xmlns:a16="http://schemas.microsoft.com/office/drawing/2014/main" id="{5F499190-7C70-9246-B1D1-86D67DFF7F76}"/>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800"/>
          <a:stretch/>
        </p:blipFill>
        <p:spPr>
          <a:xfrm rot="10800000" flipH="1">
            <a:off x="8954881" y="0"/>
            <a:ext cx="3237119" cy="2433906"/>
          </a:xfrm>
          <a:prstGeom prst="rect">
            <a:avLst/>
          </a:prstGeom>
        </p:spPr>
      </p:pic>
    </p:spTree>
    <p:extLst>
      <p:ext uri="{BB962C8B-B14F-4D97-AF65-F5344CB8AC3E}">
        <p14:creationId xmlns:p14="http://schemas.microsoft.com/office/powerpoint/2010/main" val="12731185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ercentage graph x 4">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958611" y="1840131"/>
            <a:ext cx="10383759" cy="2382415"/>
            <a:chOff x="2122935" y="4949396"/>
            <a:chExt cx="20123405" cy="5001613"/>
          </a:xfrm>
        </p:grpSpPr>
        <p:sp>
          <p:nvSpPr>
            <p:cNvPr id="30" name="Shape 493">
              <a:extLst>
                <a:ext uri="{FF2B5EF4-FFF2-40B4-BE49-F238E27FC236}">
                  <a16:creationId xmlns:a16="http://schemas.microsoft.com/office/drawing/2014/main" id="{FA93A623-AC46-CA41-AB39-3D0015516C37}"/>
                </a:ext>
              </a:extLst>
            </p:cNvPr>
            <p:cNvSpPr/>
            <p:nvPr/>
          </p:nvSpPr>
          <p:spPr>
            <a:xfrm>
              <a:off x="2122935" y="4949396"/>
              <a:ext cx="3790687"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52" name="TextBox 51">
              <a:extLst>
                <a:ext uri="{FF2B5EF4-FFF2-40B4-BE49-F238E27FC236}">
                  <a16:creationId xmlns:a16="http://schemas.microsoft.com/office/drawing/2014/main" id="{28835238-EF0F-C945-85D9-9B4D8000EB04}"/>
                </a:ext>
              </a:extLst>
            </p:cNvPr>
            <p:cNvSpPr txBox="1"/>
            <p:nvPr/>
          </p:nvSpPr>
          <p:spPr>
            <a:xfrm>
              <a:off x="12638765"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Three</a:t>
              </a:r>
            </a:p>
          </p:txBody>
        </p:sp>
        <p:sp>
          <p:nvSpPr>
            <p:cNvPr id="50" name="TextBox 49">
              <a:extLst>
                <a:ext uri="{FF2B5EF4-FFF2-40B4-BE49-F238E27FC236}">
                  <a16:creationId xmlns:a16="http://schemas.microsoft.com/office/drawing/2014/main" id="{739C8343-8EBC-0249-A505-2B9597148B52}"/>
                </a:ext>
              </a:extLst>
            </p:cNvPr>
            <p:cNvSpPr txBox="1"/>
            <p:nvPr/>
          </p:nvSpPr>
          <p:spPr>
            <a:xfrm>
              <a:off x="18030317"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Four</a:t>
              </a:r>
            </a:p>
          </p:txBody>
        </p:sp>
      </p:grpSp>
      <p:sp>
        <p:nvSpPr>
          <p:cNvPr id="58" name="Text Placeholder 17">
            <a:extLst>
              <a:ext uri="{FF2B5EF4-FFF2-40B4-BE49-F238E27FC236}">
                <a16:creationId xmlns:a16="http://schemas.microsoft.com/office/drawing/2014/main" id="{45DC1254-EFA2-0246-97A8-B695C82306D2}"/>
              </a:ext>
            </a:extLst>
          </p:cNvPr>
          <p:cNvSpPr>
            <a:spLocks noGrp="1"/>
          </p:cNvSpPr>
          <p:nvPr>
            <p:ph type="body" sz="quarter" idx="31" hasCustomPrompt="1"/>
          </p:nvPr>
        </p:nvSpPr>
        <p:spPr>
          <a:xfrm>
            <a:off x="893815" y="4265990"/>
            <a:ext cx="2106525"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3660245" y="4251141"/>
            <a:ext cx="2106525"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6427562" y="4217367"/>
            <a:ext cx="2106525"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9193992" y="4202518"/>
            <a:ext cx="2106525"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6" name="Text Placeholder 17">
            <a:extLst>
              <a:ext uri="{FF2B5EF4-FFF2-40B4-BE49-F238E27FC236}">
                <a16:creationId xmlns:a16="http://schemas.microsoft.com/office/drawing/2014/main" id="{BF0A50F1-0099-544E-BA47-5E868B197C6C}"/>
              </a:ext>
            </a:extLst>
          </p:cNvPr>
          <p:cNvSpPr>
            <a:spLocks noGrp="1"/>
          </p:cNvSpPr>
          <p:nvPr>
            <p:ph type="body" sz="quarter" idx="38" hasCustomPrompt="1"/>
          </p:nvPr>
        </p:nvSpPr>
        <p:spPr>
          <a:xfrm>
            <a:off x="904742" y="2534899"/>
            <a:ext cx="2106525" cy="1237497"/>
          </a:xfrm>
        </p:spPr>
        <p:txBody>
          <a:bodyPr/>
          <a:lstStyle>
            <a:lvl1pPr algn="ctr">
              <a:buNone/>
              <a:defRPr sz="3600" b="1" i="0" spc="0">
                <a:solidFill>
                  <a:srgbClr val="23385C"/>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15%</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3697637" y="2534899"/>
            <a:ext cx="2106525" cy="1237497"/>
          </a:xfrm>
        </p:spPr>
        <p:txBody>
          <a:bodyPr/>
          <a:lstStyle>
            <a:lvl1pPr algn="ctr">
              <a:buNone/>
              <a:defRPr sz="3600" b="1" i="0" spc="0">
                <a:solidFill>
                  <a:srgbClr val="00A4B8"/>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6477675" y="2534899"/>
            <a:ext cx="2106525" cy="1237497"/>
          </a:xfrm>
        </p:spPr>
        <p:txBody>
          <a:bodyPr/>
          <a:lstStyle>
            <a:lvl1pPr algn="ctr">
              <a:buNone/>
              <a:defRPr sz="3600" b="1" i="0" spc="0">
                <a:solidFill>
                  <a:srgbClr val="28AF95"/>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9270570" y="2534899"/>
            <a:ext cx="2106525" cy="1237497"/>
          </a:xfrm>
        </p:spPr>
        <p:txBody>
          <a:bodyPr/>
          <a:lstStyle>
            <a:lvl1pPr algn="ctr">
              <a:buNone/>
              <a:defRPr sz="3600" b="1" i="0" spc="0">
                <a:solidFill>
                  <a:srgbClr val="F16A4C"/>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6" name="Text Placeholder 23">
            <a:extLst>
              <a:ext uri="{FF2B5EF4-FFF2-40B4-BE49-F238E27FC236}">
                <a16:creationId xmlns:a16="http://schemas.microsoft.com/office/drawing/2014/main" id="{01456C76-F262-BA4E-8DBF-271FB5AB0315}"/>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22" name="Group 21">
            <a:extLst>
              <a:ext uri="{FF2B5EF4-FFF2-40B4-BE49-F238E27FC236}">
                <a16:creationId xmlns:a16="http://schemas.microsoft.com/office/drawing/2014/main" id="{C3D42838-1824-4C4B-A950-B7AB8ADC1E95}"/>
              </a:ext>
            </a:extLst>
          </p:cNvPr>
          <p:cNvGrpSpPr/>
          <p:nvPr userDrawn="1"/>
        </p:nvGrpSpPr>
        <p:grpSpPr>
          <a:xfrm>
            <a:off x="5067451" y="6036885"/>
            <a:ext cx="1765535" cy="1041400"/>
            <a:chOff x="5067451" y="6036885"/>
            <a:chExt cx="1765535" cy="1041400"/>
          </a:xfrm>
        </p:grpSpPr>
        <p:pic>
          <p:nvPicPr>
            <p:cNvPr id="27" name="Picture 26" descr="Icon&#10;&#10;Description automatically generated">
              <a:extLst>
                <a:ext uri="{FF2B5EF4-FFF2-40B4-BE49-F238E27FC236}">
                  <a16:creationId xmlns:a16="http://schemas.microsoft.com/office/drawing/2014/main" id="{A3F26858-FEF2-5D4A-B2E6-D577579FD47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8" name="Picture 27" descr="A picture containing text, sign, tableware, plate&#10;&#10;Description automatically generated">
              <a:extLst>
                <a:ext uri="{FF2B5EF4-FFF2-40B4-BE49-F238E27FC236}">
                  <a16:creationId xmlns:a16="http://schemas.microsoft.com/office/drawing/2014/main" id="{0379E91E-8E8F-E841-AC56-45B4C8FA9A5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1" name="Picture 30" descr="Shape, arrow&#10;&#10;Description automatically generated">
              <a:extLst>
                <a:ext uri="{FF2B5EF4-FFF2-40B4-BE49-F238E27FC236}">
                  <a16:creationId xmlns:a16="http://schemas.microsoft.com/office/drawing/2014/main" id="{CECE8335-EBC3-FB4E-B1BE-453BBF898B1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19037044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ercentage graph x 3">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2282521" y="1805252"/>
            <a:ext cx="7491958" cy="1805615"/>
            <a:chOff x="7490990" y="4949396"/>
            <a:chExt cx="14519185" cy="3790686"/>
          </a:xfrm>
        </p:grpSpPr>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gr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2214217" y="4216262"/>
            <a:ext cx="2106525"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4981534" y="4182488"/>
            <a:ext cx="2106525"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7747964" y="4167639"/>
            <a:ext cx="2106525"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2251609" y="2500020"/>
            <a:ext cx="2106525" cy="1237497"/>
          </a:xfrm>
        </p:spPr>
        <p:txBody>
          <a:bodyPr/>
          <a:lstStyle>
            <a:lvl1pPr algn="ctr">
              <a:buNone/>
              <a:defRPr sz="3600" b="1" i="0" spc="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5031647" y="2500020"/>
            <a:ext cx="2106525" cy="1237497"/>
          </a:xfrm>
        </p:spPr>
        <p:txBody>
          <a:bodyPr/>
          <a:lstStyle>
            <a:lvl1pPr algn="ctr">
              <a:buNone/>
              <a:defRPr sz="3600" b="1" i="0" spc="0">
                <a:solidFill>
                  <a:srgbClr val="F16A4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7824542" y="2500020"/>
            <a:ext cx="2106525" cy="1237497"/>
          </a:xfrm>
        </p:spPr>
        <p:txBody>
          <a:bodyPr/>
          <a:lstStyle>
            <a:lvl1pPr algn="ctr">
              <a:buNone/>
              <a:defRPr sz="3600" b="1" i="0" spc="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0" name="Text Placeholder 23">
            <a:extLst>
              <a:ext uri="{FF2B5EF4-FFF2-40B4-BE49-F238E27FC236}">
                <a16:creationId xmlns:a16="http://schemas.microsoft.com/office/drawing/2014/main" id="{BEB2F77E-FE48-FF4C-81F1-260AA71B0618}"/>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11" name="Group 10">
            <a:extLst>
              <a:ext uri="{FF2B5EF4-FFF2-40B4-BE49-F238E27FC236}">
                <a16:creationId xmlns:a16="http://schemas.microsoft.com/office/drawing/2014/main" id="{F40EB58F-7928-624A-A32B-98DFED99D43B}"/>
              </a:ext>
            </a:extLst>
          </p:cNvPr>
          <p:cNvGrpSpPr/>
          <p:nvPr userDrawn="1"/>
        </p:nvGrpSpPr>
        <p:grpSpPr>
          <a:xfrm>
            <a:off x="5067451" y="6036885"/>
            <a:ext cx="1765535" cy="1041400"/>
            <a:chOff x="5067451" y="6036885"/>
            <a:chExt cx="1765535" cy="1041400"/>
          </a:xfrm>
        </p:grpSpPr>
        <p:pic>
          <p:nvPicPr>
            <p:cNvPr id="10" name="Picture 9" descr="Icon&#10;&#10;Description automatically generated">
              <a:extLst>
                <a:ext uri="{FF2B5EF4-FFF2-40B4-BE49-F238E27FC236}">
                  <a16:creationId xmlns:a16="http://schemas.microsoft.com/office/drawing/2014/main" id="{2426661C-9500-8947-8ACF-2ABF2462884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33" name="Picture 32" descr="A picture containing text, sign, tableware, plate&#10;&#10;Description automatically generated">
              <a:extLst>
                <a:ext uri="{FF2B5EF4-FFF2-40B4-BE49-F238E27FC236}">
                  <a16:creationId xmlns:a16="http://schemas.microsoft.com/office/drawing/2014/main" id="{637502F0-9928-A446-809D-5EFF8352E09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4" name="Picture 33" descr="Shape, arrow&#10;&#10;Description automatically generated">
              <a:extLst>
                <a:ext uri="{FF2B5EF4-FFF2-40B4-BE49-F238E27FC236}">
                  <a16:creationId xmlns:a16="http://schemas.microsoft.com/office/drawing/2014/main" id="{15819499-69BD-A640-AAAF-5FB4DC61F1C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19021076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ircle icon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BCDD55-1DF7-884A-BB9D-948AA2579F83}"/>
              </a:ext>
            </a:extLst>
          </p:cNvPr>
          <p:cNvGrpSpPr/>
          <p:nvPr userDrawn="1"/>
        </p:nvGrpSpPr>
        <p:grpSpPr>
          <a:xfrm flipH="1">
            <a:off x="8729578" y="863758"/>
            <a:ext cx="3462422" cy="4621568"/>
            <a:chOff x="1333421" y="1575267"/>
            <a:chExt cx="7926559" cy="10580207"/>
          </a:xfrm>
        </p:grpSpPr>
        <p:sp>
          <p:nvSpPr>
            <p:cNvPr id="3" name="Freeform 360">
              <a:extLst>
                <a:ext uri="{FF2B5EF4-FFF2-40B4-BE49-F238E27FC236}">
                  <a16:creationId xmlns:a16="http://schemas.microsoft.com/office/drawing/2014/main" id="{444920D1-2F08-AC4B-8699-90F0CFC61A19}"/>
                </a:ext>
              </a:extLst>
            </p:cNvPr>
            <p:cNvSpPr>
              <a:spLocks noChangeArrowheads="1"/>
            </p:cNvSpPr>
            <p:nvPr/>
          </p:nvSpPr>
          <p:spPr bwMode="auto">
            <a:xfrm>
              <a:off x="5564524" y="5167524"/>
              <a:ext cx="1120431" cy="3380949"/>
            </a:xfrm>
            <a:custGeom>
              <a:avLst/>
              <a:gdLst>
                <a:gd name="T0" fmla="*/ 0 w 1005"/>
                <a:gd name="T1" fmla="*/ 2794 h 3034"/>
                <a:gd name="T2" fmla="*/ 0 w 1005"/>
                <a:gd name="T3" fmla="*/ 2794 h 3034"/>
                <a:gd name="T4" fmla="*/ 16 w 1005"/>
                <a:gd name="T5" fmla="*/ 2738 h 3034"/>
                <a:gd name="T6" fmla="*/ 207 w 1005"/>
                <a:gd name="T7" fmla="*/ 1520 h 3034"/>
                <a:gd name="T8" fmla="*/ 16 w 1005"/>
                <a:gd name="T9" fmla="*/ 294 h 3034"/>
                <a:gd name="T10" fmla="*/ 0 w 1005"/>
                <a:gd name="T11" fmla="*/ 247 h 3034"/>
                <a:gd name="T12" fmla="*/ 757 w 1005"/>
                <a:gd name="T13" fmla="*/ 0 h 3034"/>
                <a:gd name="T14" fmla="*/ 773 w 1005"/>
                <a:gd name="T15" fmla="*/ 48 h 3034"/>
                <a:gd name="T16" fmla="*/ 1004 w 1005"/>
                <a:gd name="T17" fmla="*/ 1520 h 3034"/>
                <a:gd name="T18" fmla="*/ 773 w 1005"/>
                <a:gd name="T19" fmla="*/ 2985 h 3034"/>
                <a:gd name="T20" fmla="*/ 757 w 1005"/>
                <a:gd name="T21" fmla="*/ 3033 h 3034"/>
                <a:gd name="T22" fmla="*/ 0 w 1005"/>
                <a:gd name="T23" fmla="*/ 2794 h 3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5" h="3034">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7DCCC6"/>
            </a:solidFill>
            <a:ln>
              <a:noFill/>
            </a:ln>
            <a:effectLst/>
          </p:spPr>
          <p:txBody>
            <a:bodyPr wrap="none" anchor="ctr"/>
            <a:lstStyle/>
            <a:p>
              <a:endParaRPr lang="en-US"/>
            </a:p>
          </p:txBody>
        </p:sp>
        <p:sp>
          <p:nvSpPr>
            <p:cNvPr id="4" name="Freeform 362">
              <a:extLst>
                <a:ext uri="{FF2B5EF4-FFF2-40B4-BE49-F238E27FC236}">
                  <a16:creationId xmlns:a16="http://schemas.microsoft.com/office/drawing/2014/main" id="{7CCCF227-4B75-8E43-B1E3-6224CB19C115}"/>
                </a:ext>
              </a:extLst>
            </p:cNvPr>
            <p:cNvSpPr>
              <a:spLocks noChangeArrowheads="1"/>
            </p:cNvSpPr>
            <p:nvPr/>
          </p:nvSpPr>
          <p:spPr bwMode="auto">
            <a:xfrm>
              <a:off x="1333421" y="1575267"/>
              <a:ext cx="3223696" cy="1759273"/>
            </a:xfrm>
            <a:custGeom>
              <a:avLst/>
              <a:gdLst>
                <a:gd name="T0" fmla="*/ 2381 w 2891"/>
                <a:gd name="T1" fmla="*/ 1545 h 1577"/>
                <a:gd name="T2" fmla="*/ 2381 w 2891"/>
                <a:gd name="T3" fmla="*/ 1545 h 1577"/>
                <a:gd name="T4" fmla="*/ 55 w 2891"/>
                <a:gd name="T5" fmla="*/ 796 h 1577"/>
                <a:gd name="T6" fmla="*/ 0 w 2891"/>
                <a:gd name="T7" fmla="*/ 796 h 1577"/>
                <a:gd name="T8" fmla="*/ 0 w 2891"/>
                <a:gd name="T9" fmla="*/ 0 h 1577"/>
                <a:gd name="T10" fmla="*/ 55 w 2891"/>
                <a:gd name="T11" fmla="*/ 0 h 1577"/>
                <a:gd name="T12" fmla="*/ 2851 w 2891"/>
                <a:gd name="T13" fmla="*/ 900 h 1577"/>
                <a:gd name="T14" fmla="*/ 2890 w 2891"/>
                <a:gd name="T15" fmla="*/ 931 h 1577"/>
                <a:gd name="T16" fmla="*/ 2420 w 2891"/>
                <a:gd name="T17" fmla="*/ 1576 h 1577"/>
                <a:gd name="T18" fmla="*/ 2381 w 2891"/>
                <a:gd name="T19" fmla="*/ 1545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77">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23385C"/>
            </a:solidFill>
            <a:ln>
              <a:noFill/>
            </a:ln>
            <a:effectLst/>
          </p:spPr>
          <p:txBody>
            <a:bodyPr wrap="none" anchor="ctr"/>
            <a:lstStyle/>
            <a:p>
              <a:endParaRPr lang="en-US"/>
            </a:p>
          </p:txBody>
        </p:sp>
        <p:sp>
          <p:nvSpPr>
            <p:cNvPr id="5" name="Freeform 364">
              <a:extLst>
                <a:ext uri="{FF2B5EF4-FFF2-40B4-BE49-F238E27FC236}">
                  <a16:creationId xmlns:a16="http://schemas.microsoft.com/office/drawing/2014/main" id="{202302F4-CC55-1B49-AF69-5DF0D0B8B1FF}"/>
                </a:ext>
              </a:extLst>
            </p:cNvPr>
            <p:cNvSpPr>
              <a:spLocks noChangeArrowheads="1"/>
            </p:cNvSpPr>
            <p:nvPr/>
          </p:nvSpPr>
          <p:spPr bwMode="auto">
            <a:xfrm>
              <a:off x="3933019" y="2543357"/>
              <a:ext cx="2511140" cy="3017301"/>
            </a:xfrm>
            <a:custGeom>
              <a:avLst/>
              <a:gdLst>
                <a:gd name="T0" fmla="*/ 1481 w 2255"/>
                <a:gd name="T1" fmla="*/ 2651 h 2708"/>
                <a:gd name="T2" fmla="*/ 1481 w 2255"/>
                <a:gd name="T3" fmla="*/ 2651 h 2708"/>
                <a:gd name="T4" fmla="*/ 916 w 2255"/>
                <a:gd name="T5" fmla="*/ 1553 h 2708"/>
                <a:gd name="T6" fmla="*/ 48 w 2255"/>
                <a:gd name="T7" fmla="*/ 677 h 2708"/>
                <a:gd name="T8" fmla="*/ 0 w 2255"/>
                <a:gd name="T9" fmla="*/ 645 h 2708"/>
                <a:gd name="T10" fmla="*/ 470 w 2255"/>
                <a:gd name="T11" fmla="*/ 0 h 2708"/>
                <a:gd name="T12" fmla="*/ 518 w 2255"/>
                <a:gd name="T13" fmla="*/ 32 h 2708"/>
                <a:gd name="T14" fmla="*/ 1561 w 2255"/>
                <a:gd name="T15" fmla="*/ 1083 h 2708"/>
                <a:gd name="T16" fmla="*/ 2238 w 2255"/>
                <a:gd name="T17" fmla="*/ 2405 h 2708"/>
                <a:gd name="T18" fmla="*/ 2254 w 2255"/>
                <a:gd name="T19" fmla="*/ 2460 h 2708"/>
                <a:gd name="T20" fmla="*/ 1497 w 2255"/>
                <a:gd name="T21" fmla="*/ 2707 h 2708"/>
                <a:gd name="T22" fmla="*/ 1481 w 2255"/>
                <a:gd name="T23" fmla="*/ 2651 h 2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8">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00A4B8"/>
            </a:solidFill>
            <a:ln>
              <a:noFill/>
            </a:ln>
            <a:effectLst/>
          </p:spPr>
          <p:txBody>
            <a:bodyPr wrap="none" anchor="ctr"/>
            <a:lstStyle/>
            <a:p>
              <a:endParaRPr lang="en-US"/>
            </a:p>
          </p:txBody>
        </p:sp>
        <p:sp>
          <p:nvSpPr>
            <p:cNvPr id="6" name="Freeform 366">
              <a:extLst>
                <a:ext uri="{FF2B5EF4-FFF2-40B4-BE49-F238E27FC236}">
                  <a16:creationId xmlns:a16="http://schemas.microsoft.com/office/drawing/2014/main" id="{CB9C6474-133B-844D-9BD8-3E0B449C8704}"/>
                </a:ext>
              </a:extLst>
            </p:cNvPr>
            <p:cNvSpPr>
              <a:spLocks noChangeArrowheads="1"/>
            </p:cNvSpPr>
            <p:nvPr/>
          </p:nvSpPr>
          <p:spPr bwMode="auto">
            <a:xfrm>
              <a:off x="1333421" y="10386373"/>
              <a:ext cx="3223696" cy="1769101"/>
            </a:xfrm>
            <a:custGeom>
              <a:avLst/>
              <a:gdLst>
                <a:gd name="T0" fmla="*/ 0 w 2891"/>
                <a:gd name="T1" fmla="*/ 1585 h 1586"/>
                <a:gd name="T2" fmla="*/ 0 w 2891"/>
                <a:gd name="T3" fmla="*/ 1585 h 1586"/>
                <a:gd name="T4" fmla="*/ 0 w 2891"/>
                <a:gd name="T5" fmla="*/ 788 h 1586"/>
                <a:gd name="T6" fmla="*/ 55 w 2891"/>
                <a:gd name="T7" fmla="*/ 788 h 1586"/>
                <a:gd name="T8" fmla="*/ 2381 w 2891"/>
                <a:gd name="T9" fmla="*/ 32 h 1586"/>
                <a:gd name="T10" fmla="*/ 2420 w 2891"/>
                <a:gd name="T11" fmla="*/ 0 h 1586"/>
                <a:gd name="T12" fmla="*/ 2890 w 2891"/>
                <a:gd name="T13" fmla="*/ 645 h 1586"/>
                <a:gd name="T14" fmla="*/ 2851 w 2891"/>
                <a:gd name="T15" fmla="*/ 677 h 1586"/>
                <a:gd name="T16" fmla="*/ 55 w 2891"/>
                <a:gd name="T17" fmla="*/ 1585 h 1586"/>
                <a:gd name="T18" fmla="*/ 0 w 2891"/>
                <a:gd name="T19" fmla="*/ 1585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86">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FDC562">
                <a:alpha val="76863"/>
              </a:srgbClr>
            </a:solidFill>
            <a:ln>
              <a:noFill/>
            </a:ln>
            <a:effectLst/>
          </p:spPr>
          <p:txBody>
            <a:bodyPr wrap="none" anchor="ctr"/>
            <a:lstStyle/>
            <a:p>
              <a:endParaRPr lang="en-US"/>
            </a:p>
          </p:txBody>
        </p:sp>
        <p:sp>
          <p:nvSpPr>
            <p:cNvPr id="7" name="Freeform 368">
              <a:extLst>
                <a:ext uri="{FF2B5EF4-FFF2-40B4-BE49-F238E27FC236}">
                  <a16:creationId xmlns:a16="http://schemas.microsoft.com/office/drawing/2014/main" id="{0A55155F-2169-8148-86C8-080AF2EBA8D3}"/>
                </a:ext>
              </a:extLst>
            </p:cNvPr>
            <p:cNvSpPr>
              <a:spLocks noChangeArrowheads="1"/>
            </p:cNvSpPr>
            <p:nvPr/>
          </p:nvSpPr>
          <p:spPr bwMode="auto">
            <a:xfrm>
              <a:off x="3933019" y="8165168"/>
              <a:ext cx="2511140" cy="3012388"/>
            </a:xfrm>
            <a:custGeom>
              <a:avLst/>
              <a:gdLst>
                <a:gd name="T0" fmla="*/ 0 w 2255"/>
                <a:gd name="T1" fmla="*/ 2055 h 2701"/>
                <a:gd name="T2" fmla="*/ 0 w 2255"/>
                <a:gd name="T3" fmla="*/ 2055 h 2701"/>
                <a:gd name="T4" fmla="*/ 48 w 2255"/>
                <a:gd name="T5" fmla="*/ 2023 h 2701"/>
                <a:gd name="T6" fmla="*/ 916 w 2255"/>
                <a:gd name="T7" fmla="*/ 1155 h 2701"/>
                <a:gd name="T8" fmla="*/ 1481 w 2255"/>
                <a:gd name="T9" fmla="*/ 48 h 2701"/>
                <a:gd name="T10" fmla="*/ 1497 w 2255"/>
                <a:gd name="T11" fmla="*/ 0 h 2701"/>
                <a:gd name="T12" fmla="*/ 2254 w 2255"/>
                <a:gd name="T13" fmla="*/ 247 h 2701"/>
                <a:gd name="T14" fmla="*/ 2238 w 2255"/>
                <a:gd name="T15" fmla="*/ 295 h 2701"/>
                <a:gd name="T16" fmla="*/ 1561 w 2255"/>
                <a:gd name="T17" fmla="*/ 1625 h 2701"/>
                <a:gd name="T18" fmla="*/ 518 w 2255"/>
                <a:gd name="T19" fmla="*/ 2668 h 2701"/>
                <a:gd name="T20" fmla="*/ 470 w 2255"/>
                <a:gd name="T21" fmla="*/ 2700 h 2701"/>
                <a:gd name="T22" fmla="*/ 0 w 2255"/>
                <a:gd name="T23" fmla="*/ 2055 h 2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1">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F16A4C"/>
            </a:solidFill>
            <a:ln>
              <a:noFill/>
            </a:ln>
            <a:effectLst/>
          </p:spPr>
          <p:txBody>
            <a:bodyPr wrap="none" anchor="ctr"/>
            <a:lstStyle/>
            <a:p>
              <a:endParaRPr lang="en-US"/>
            </a:p>
          </p:txBody>
        </p:sp>
        <p:sp>
          <p:nvSpPr>
            <p:cNvPr id="8" name="Line 370">
              <a:extLst>
                <a:ext uri="{FF2B5EF4-FFF2-40B4-BE49-F238E27FC236}">
                  <a16:creationId xmlns:a16="http://schemas.microsoft.com/office/drawing/2014/main" id="{32F6DF3F-2938-BD4D-BF51-EE02DE58C7BC}"/>
                </a:ext>
              </a:extLst>
            </p:cNvPr>
            <p:cNvSpPr>
              <a:spLocks noChangeShapeType="1"/>
            </p:cNvSpPr>
            <p:nvPr/>
          </p:nvSpPr>
          <p:spPr bwMode="auto">
            <a:xfrm flipH="1">
              <a:off x="6134567"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 name="Line 371">
              <a:extLst>
                <a:ext uri="{FF2B5EF4-FFF2-40B4-BE49-F238E27FC236}">
                  <a16:creationId xmlns:a16="http://schemas.microsoft.com/office/drawing/2014/main" id="{FD695B73-B2F8-604F-9235-05D969A31DC9}"/>
                </a:ext>
              </a:extLst>
            </p:cNvPr>
            <p:cNvSpPr>
              <a:spLocks noChangeShapeType="1"/>
            </p:cNvSpPr>
            <p:nvPr/>
          </p:nvSpPr>
          <p:spPr bwMode="auto">
            <a:xfrm flipH="1">
              <a:off x="5854458"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0" name="Line 372">
              <a:extLst>
                <a:ext uri="{FF2B5EF4-FFF2-40B4-BE49-F238E27FC236}">
                  <a16:creationId xmlns:a16="http://schemas.microsoft.com/office/drawing/2014/main" id="{CE8F5863-1C31-E94A-872C-236AA0936078}"/>
                </a:ext>
              </a:extLst>
            </p:cNvPr>
            <p:cNvSpPr>
              <a:spLocks noChangeShapeType="1"/>
            </p:cNvSpPr>
            <p:nvPr/>
          </p:nvSpPr>
          <p:spPr bwMode="auto">
            <a:xfrm flipH="1">
              <a:off x="5569436"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1" name="Line 373">
              <a:extLst>
                <a:ext uri="{FF2B5EF4-FFF2-40B4-BE49-F238E27FC236}">
                  <a16:creationId xmlns:a16="http://schemas.microsoft.com/office/drawing/2014/main" id="{3F78E116-88BE-424F-8426-F5289049A1C7}"/>
                </a:ext>
              </a:extLst>
            </p:cNvPr>
            <p:cNvSpPr>
              <a:spLocks noChangeShapeType="1"/>
            </p:cNvSpPr>
            <p:nvPr/>
          </p:nvSpPr>
          <p:spPr bwMode="auto">
            <a:xfrm flipH="1">
              <a:off x="5284414"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2" name="Line 374">
              <a:extLst>
                <a:ext uri="{FF2B5EF4-FFF2-40B4-BE49-F238E27FC236}">
                  <a16:creationId xmlns:a16="http://schemas.microsoft.com/office/drawing/2014/main" id="{6ECB9C51-5512-D341-8DEE-25BC594A98E2}"/>
                </a:ext>
              </a:extLst>
            </p:cNvPr>
            <p:cNvSpPr>
              <a:spLocks noChangeShapeType="1"/>
            </p:cNvSpPr>
            <p:nvPr/>
          </p:nvSpPr>
          <p:spPr bwMode="auto">
            <a:xfrm flipH="1">
              <a:off x="4999393"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3" name="Line 375">
              <a:extLst>
                <a:ext uri="{FF2B5EF4-FFF2-40B4-BE49-F238E27FC236}">
                  <a16:creationId xmlns:a16="http://schemas.microsoft.com/office/drawing/2014/main" id="{60BBF185-F8E8-A64F-9824-29CD57013338}"/>
                </a:ext>
              </a:extLst>
            </p:cNvPr>
            <p:cNvSpPr>
              <a:spLocks noChangeShapeType="1"/>
            </p:cNvSpPr>
            <p:nvPr/>
          </p:nvSpPr>
          <p:spPr bwMode="auto">
            <a:xfrm flipH="1">
              <a:off x="4719286"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4" name="Line 376">
              <a:extLst>
                <a:ext uri="{FF2B5EF4-FFF2-40B4-BE49-F238E27FC236}">
                  <a16:creationId xmlns:a16="http://schemas.microsoft.com/office/drawing/2014/main" id="{0B44548D-0436-1B4D-82BA-3F36597C0B2A}"/>
                </a:ext>
              </a:extLst>
            </p:cNvPr>
            <p:cNvSpPr>
              <a:spLocks noChangeShapeType="1"/>
            </p:cNvSpPr>
            <p:nvPr/>
          </p:nvSpPr>
          <p:spPr bwMode="auto">
            <a:xfrm flipH="1">
              <a:off x="4434264"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 name="Line 377">
              <a:extLst>
                <a:ext uri="{FF2B5EF4-FFF2-40B4-BE49-F238E27FC236}">
                  <a16:creationId xmlns:a16="http://schemas.microsoft.com/office/drawing/2014/main" id="{1B930512-8211-0549-8411-C7237814C285}"/>
                </a:ext>
              </a:extLst>
            </p:cNvPr>
            <p:cNvSpPr>
              <a:spLocks noChangeShapeType="1"/>
            </p:cNvSpPr>
            <p:nvPr/>
          </p:nvSpPr>
          <p:spPr bwMode="auto">
            <a:xfrm flipH="1">
              <a:off x="4149243"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 name="Line 378">
              <a:extLst>
                <a:ext uri="{FF2B5EF4-FFF2-40B4-BE49-F238E27FC236}">
                  <a16:creationId xmlns:a16="http://schemas.microsoft.com/office/drawing/2014/main" id="{97AF0131-21D4-1D48-8255-173B0EE6F7FC}"/>
                </a:ext>
              </a:extLst>
            </p:cNvPr>
            <p:cNvSpPr>
              <a:spLocks noChangeShapeType="1"/>
            </p:cNvSpPr>
            <p:nvPr/>
          </p:nvSpPr>
          <p:spPr bwMode="auto">
            <a:xfrm flipH="1">
              <a:off x="3864221"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7" name="Freeform 379">
              <a:extLst>
                <a:ext uri="{FF2B5EF4-FFF2-40B4-BE49-F238E27FC236}">
                  <a16:creationId xmlns:a16="http://schemas.microsoft.com/office/drawing/2014/main" id="{E06F29DA-7B97-804D-A43F-12391EF183B4}"/>
                </a:ext>
              </a:extLst>
            </p:cNvPr>
            <p:cNvSpPr>
              <a:spLocks noChangeArrowheads="1"/>
            </p:cNvSpPr>
            <p:nvPr/>
          </p:nvSpPr>
          <p:spPr bwMode="auto">
            <a:xfrm>
              <a:off x="3603768" y="1678463"/>
              <a:ext cx="127768" cy="44229"/>
            </a:xfrm>
            <a:custGeom>
              <a:avLst/>
              <a:gdLst>
                <a:gd name="T0" fmla="*/ 112 w 113"/>
                <a:gd name="T1" fmla="*/ 0 h 41"/>
                <a:gd name="T2" fmla="*/ 40 w 113"/>
                <a:gd name="T3" fmla="*/ 0 h 41"/>
                <a:gd name="T4" fmla="*/ 0 w 113"/>
                <a:gd name="T5" fmla="*/ 40 h 41"/>
              </a:gdLst>
              <a:ahLst/>
              <a:cxnLst>
                <a:cxn ang="0">
                  <a:pos x="T0" y="T1"/>
                </a:cxn>
                <a:cxn ang="0">
                  <a:pos x="T2" y="T3"/>
                </a:cxn>
                <a:cxn ang="0">
                  <a:pos x="T4" y="T5"/>
                </a:cxn>
              </a:cxnLst>
              <a:rect l="0" t="0" r="r" b="b"/>
              <a:pathLst>
                <a:path w="113" h="41">
                  <a:moveTo>
                    <a:pt x="112" y="0"/>
                  </a:moveTo>
                  <a:lnTo>
                    <a:pt x="40" y="0"/>
                  </a:lnTo>
                  <a:lnTo>
                    <a:pt x="0" y="4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8" name="Line 380">
              <a:extLst>
                <a:ext uri="{FF2B5EF4-FFF2-40B4-BE49-F238E27FC236}">
                  <a16:creationId xmlns:a16="http://schemas.microsoft.com/office/drawing/2014/main" id="{39489DCB-CD4C-5840-B2C1-7D81D07BE59D}"/>
                </a:ext>
              </a:extLst>
            </p:cNvPr>
            <p:cNvSpPr>
              <a:spLocks noChangeShapeType="1"/>
            </p:cNvSpPr>
            <p:nvPr/>
          </p:nvSpPr>
          <p:spPr bwMode="auto">
            <a:xfrm flipH="1">
              <a:off x="3412117" y="1830804"/>
              <a:ext cx="98283" cy="108112"/>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9" name="Line 381">
              <a:extLst>
                <a:ext uri="{FF2B5EF4-FFF2-40B4-BE49-F238E27FC236}">
                  <a16:creationId xmlns:a16="http://schemas.microsoft.com/office/drawing/2014/main" id="{95643E82-7587-DC49-BC30-C0E6E404B9C4}"/>
                </a:ext>
              </a:extLst>
            </p:cNvPr>
            <p:cNvSpPr>
              <a:spLocks noChangeShapeType="1"/>
            </p:cNvSpPr>
            <p:nvPr/>
          </p:nvSpPr>
          <p:spPr bwMode="auto">
            <a:xfrm>
              <a:off x="5716861"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0" name="Line 382">
              <a:extLst>
                <a:ext uri="{FF2B5EF4-FFF2-40B4-BE49-F238E27FC236}">
                  <a16:creationId xmlns:a16="http://schemas.microsoft.com/office/drawing/2014/main" id="{D358734F-B9C8-BE43-A8DC-AC5B032EB038}"/>
                </a:ext>
              </a:extLst>
            </p:cNvPr>
            <p:cNvSpPr>
              <a:spLocks noChangeShapeType="1"/>
            </p:cNvSpPr>
            <p:nvPr/>
          </p:nvSpPr>
          <p:spPr bwMode="auto">
            <a:xfrm>
              <a:off x="6001883"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1" name="Line 383">
              <a:extLst>
                <a:ext uri="{FF2B5EF4-FFF2-40B4-BE49-F238E27FC236}">
                  <a16:creationId xmlns:a16="http://schemas.microsoft.com/office/drawing/2014/main" id="{AA567CB0-C7D0-4546-8B67-2094E0252F16}"/>
                </a:ext>
              </a:extLst>
            </p:cNvPr>
            <p:cNvSpPr>
              <a:spLocks noChangeShapeType="1"/>
            </p:cNvSpPr>
            <p:nvPr/>
          </p:nvSpPr>
          <p:spPr bwMode="auto">
            <a:xfrm>
              <a:off x="6281993"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 name="Line 384">
              <a:extLst>
                <a:ext uri="{FF2B5EF4-FFF2-40B4-BE49-F238E27FC236}">
                  <a16:creationId xmlns:a16="http://schemas.microsoft.com/office/drawing/2014/main" id="{EA681CC9-5ABA-3248-A4A7-CB9CD72FD3B6}"/>
                </a:ext>
              </a:extLst>
            </p:cNvPr>
            <p:cNvSpPr>
              <a:spLocks noChangeShapeType="1"/>
            </p:cNvSpPr>
            <p:nvPr/>
          </p:nvSpPr>
          <p:spPr bwMode="auto">
            <a:xfrm>
              <a:off x="6567014"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3" name="Line 385">
              <a:extLst>
                <a:ext uri="{FF2B5EF4-FFF2-40B4-BE49-F238E27FC236}">
                  <a16:creationId xmlns:a16="http://schemas.microsoft.com/office/drawing/2014/main" id="{91F26741-DBCE-384F-B4F7-C04E11D09316}"/>
                </a:ext>
              </a:extLst>
            </p:cNvPr>
            <p:cNvSpPr>
              <a:spLocks noChangeShapeType="1"/>
            </p:cNvSpPr>
            <p:nvPr/>
          </p:nvSpPr>
          <p:spPr bwMode="auto">
            <a:xfrm>
              <a:off x="6852036"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 name="Line 386">
              <a:extLst>
                <a:ext uri="{FF2B5EF4-FFF2-40B4-BE49-F238E27FC236}">
                  <a16:creationId xmlns:a16="http://schemas.microsoft.com/office/drawing/2014/main" id="{6F66E14C-E7D6-D147-95EB-7B8BEE4DDFBE}"/>
                </a:ext>
              </a:extLst>
            </p:cNvPr>
            <p:cNvSpPr>
              <a:spLocks noChangeShapeType="1"/>
            </p:cNvSpPr>
            <p:nvPr/>
          </p:nvSpPr>
          <p:spPr bwMode="auto">
            <a:xfrm>
              <a:off x="7137058"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5" name="Line 387">
              <a:extLst>
                <a:ext uri="{FF2B5EF4-FFF2-40B4-BE49-F238E27FC236}">
                  <a16:creationId xmlns:a16="http://schemas.microsoft.com/office/drawing/2014/main" id="{7AE857E7-44C1-BA4F-8375-C42C5C52CF05}"/>
                </a:ext>
              </a:extLst>
            </p:cNvPr>
            <p:cNvSpPr>
              <a:spLocks noChangeShapeType="1"/>
            </p:cNvSpPr>
            <p:nvPr/>
          </p:nvSpPr>
          <p:spPr bwMode="auto">
            <a:xfrm>
              <a:off x="7422080"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6" name="Line 388">
              <a:extLst>
                <a:ext uri="{FF2B5EF4-FFF2-40B4-BE49-F238E27FC236}">
                  <a16:creationId xmlns:a16="http://schemas.microsoft.com/office/drawing/2014/main" id="{A214FDBA-4EC5-5241-8B30-1FE689861B72}"/>
                </a:ext>
              </a:extLst>
            </p:cNvPr>
            <p:cNvSpPr>
              <a:spLocks noChangeShapeType="1"/>
            </p:cNvSpPr>
            <p:nvPr/>
          </p:nvSpPr>
          <p:spPr bwMode="auto">
            <a:xfrm>
              <a:off x="7702186"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7" name="Line 389">
              <a:extLst>
                <a:ext uri="{FF2B5EF4-FFF2-40B4-BE49-F238E27FC236}">
                  <a16:creationId xmlns:a16="http://schemas.microsoft.com/office/drawing/2014/main" id="{7C5E9A8F-8FDD-1A44-BF04-D0F310267E08}"/>
                </a:ext>
              </a:extLst>
            </p:cNvPr>
            <p:cNvSpPr>
              <a:spLocks noChangeShapeType="1"/>
            </p:cNvSpPr>
            <p:nvPr/>
          </p:nvSpPr>
          <p:spPr bwMode="auto">
            <a:xfrm>
              <a:off x="7987208"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8" name="Line 390">
              <a:extLst>
                <a:ext uri="{FF2B5EF4-FFF2-40B4-BE49-F238E27FC236}">
                  <a16:creationId xmlns:a16="http://schemas.microsoft.com/office/drawing/2014/main" id="{0EA9B8C0-EDFD-1046-AD55-42F87E61706A}"/>
                </a:ext>
              </a:extLst>
            </p:cNvPr>
            <p:cNvSpPr>
              <a:spLocks noChangeShapeType="1"/>
            </p:cNvSpPr>
            <p:nvPr/>
          </p:nvSpPr>
          <p:spPr bwMode="auto">
            <a:xfrm>
              <a:off x="8272230" y="3924240"/>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9" name="Line 391">
              <a:extLst>
                <a:ext uri="{FF2B5EF4-FFF2-40B4-BE49-F238E27FC236}">
                  <a16:creationId xmlns:a16="http://schemas.microsoft.com/office/drawing/2014/main" id="{6A9289EF-1274-C94D-8B8B-4554E3135E0E}"/>
                </a:ext>
              </a:extLst>
            </p:cNvPr>
            <p:cNvSpPr>
              <a:spLocks noChangeShapeType="1"/>
            </p:cNvSpPr>
            <p:nvPr/>
          </p:nvSpPr>
          <p:spPr bwMode="auto">
            <a:xfrm>
              <a:off x="6630897"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 name="Line 392">
              <a:extLst>
                <a:ext uri="{FF2B5EF4-FFF2-40B4-BE49-F238E27FC236}">
                  <a16:creationId xmlns:a16="http://schemas.microsoft.com/office/drawing/2014/main" id="{ED83F3A6-9F88-3742-A5D4-543111D2D583}"/>
                </a:ext>
              </a:extLst>
            </p:cNvPr>
            <p:cNvSpPr>
              <a:spLocks noChangeShapeType="1"/>
            </p:cNvSpPr>
            <p:nvPr/>
          </p:nvSpPr>
          <p:spPr bwMode="auto">
            <a:xfrm>
              <a:off x="6915919"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1" name="Line 393">
              <a:extLst>
                <a:ext uri="{FF2B5EF4-FFF2-40B4-BE49-F238E27FC236}">
                  <a16:creationId xmlns:a16="http://schemas.microsoft.com/office/drawing/2014/main" id="{16BB54F5-8C56-B548-B2EF-F47C4745ECC1}"/>
                </a:ext>
              </a:extLst>
            </p:cNvPr>
            <p:cNvSpPr>
              <a:spLocks noChangeShapeType="1"/>
            </p:cNvSpPr>
            <p:nvPr/>
          </p:nvSpPr>
          <p:spPr bwMode="auto">
            <a:xfrm>
              <a:off x="7200941"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2" name="Line 394">
              <a:extLst>
                <a:ext uri="{FF2B5EF4-FFF2-40B4-BE49-F238E27FC236}">
                  <a16:creationId xmlns:a16="http://schemas.microsoft.com/office/drawing/2014/main" id="{9C62878D-2275-144A-8646-33C664400DCB}"/>
                </a:ext>
              </a:extLst>
            </p:cNvPr>
            <p:cNvSpPr>
              <a:spLocks noChangeShapeType="1"/>
            </p:cNvSpPr>
            <p:nvPr/>
          </p:nvSpPr>
          <p:spPr bwMode="auto">
            <a:xfrm>
              <a:off x="7481050"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3" name="Line 395">
              <a:extLst>
                <a:ext uri="{FF2B5EF4-FFF2-40B4-BE49-F238E27FC236}">
                  <a16:creationId xmlns:a16="http://schemas.microsoft.com/office/drawing/2014/main" id="{6A2E1EEE-E9D7-8046-88D4-F7BD7218B303}"/>
                </a:ext>
              </a:extLst>
            </p:cNvPr>
            <p:cNvSpPr>
              <a:spLocks noChangeShapeType="1"/>
            </p:cNvSpPr>
            <p:nvPr/>
          </p:nvSpPr>
          <p:spPr bwMode="auto">
            <a:xfrm>
              <a:off x="7766072"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4" name="Line 396">
              <a:extLst>
                <a:ext uri="{FF2B5EF4-FFF2-40B4-BE49-F238E27FC236}">
                  <a16:creationId xmlns:a16="http://schemas.microsoft.com/office/drawing/2014/main" id="{0BAC68DC-5BAC-B440-B154-FC2AB78A8D22}"/>
                </a:ext>
              </a:extLst>
            </p:cNvPr>
            <p:cNvSpPr>
              <a:spLocks noChangeShapeType="1"/>
            </p:cNvSpPr>
            <p:nvPr/>
          </p:nvSpPr>
          <p:spPr bwMode="auto">
            <a:xfrm>
              <a:off x="8051094"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5" name="Line 397">
              <a:extLst>
                <a:ext uri="{FF2B5EF4-FFF2-40B4-BE49-F238E27FC236}">
                  <a16:creationId xmlns:a16="http://schemas.microsoft.com/office/drawing/2014/main" id="{C84BCC2E-BE5E-1245-AA45-C11AA6F0B561}"/>
                </a:ext>
              </a:extLst>
            </p:cNvPr>
            <p:cNvSpPr>
              <a:spLocks noChangeShapeType="1"/>
            </p:cNvSpPr>
            <p:nvPr/>
          </p:nvSpPr>
          <p:spPr bwMode="auto">
            <a:xfrm>
              <a:off x="8336116"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6" name="Line 398">
              <a:extLst>
                <a:ext uri="{FF2B5EF4-FFF2-40B4-BE49-F238E27FC236}">
                  <a16:creationId xmlns:a16="http://schemas.microsoft.com/office/drawing/2014/main" id="{8024D14E-8A2F-384A-96B7-48EC820B6406}"/>
                </a:ext>
              </a:extLst>
            </p:cNvPr>
            <p:cNvSpPr>
              <a:spLocks noChangeShapeType="1"/>
            </p:cNvSpPr>
            <p:nvPr/>
          </p:nvSpPr>
          <p:spPr bwMode="auto">
            <a:xfrm>
              <a:off x="8621138"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7" name="Line 399">
              <a:extLst>
                <a:ext uri="{FF2B5EF4-FFF2-40B4-BE49-F238E27FC236}">
                  <a16:creationId xmlns:a16="http://schemas.microsoft.com/office/drawing/2014/main" id="{FC644DFB-6F5B-9846-8E31-E325594B7683}"/>
                </a:ext>
              </a:extLst>
            </p:cNvPr>
            <p:cNvSpPr>
              <a:spLocks noChangeShapeType="1"/>
            </p:cNvSpPr>
            <p:nvPr/>
          </p:nvSpPr>
          <p:spPr bwMode="auto">
            <a:xfrm>
              <a:off x="8901244"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8" name="Line 400">
              <a:extLst>
                <a:ext uri="{FF2B5EF4-FFF2-40B4-BE49-F238E27FC236}">
                  <a16:creationId xmlns:a16="http://schemas.microsoft.com/office/drawing/2014/main" id="{8CFFFD75-3458-AA4C-837A-8E3E1FEA5A97}"/>
                </a:ext>
              </a:extLst>
            </p:cNvPr>
            <p:cNvSpPr>
              <a:spLocks noChangeShapeType="1"/>
            </p:cNvSpPr>
            <p:nvPr/>
          </p:nvSpPr>
          <p:spPr bwMode="auto">
            <a:xfrm>
              <a:off x="9186266" y="6862914"/>
              <a:ext cx="73714"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9" name="Line 401">
              <a:extLst>
                <a:ext uri="{FF2B5EF4-FFF2-40B4-BE49-F238E27FC236}">
                  <a16:creationId xmlns:a16="http://schemas.microsoft.com/office/drawing/2014/main" id="{64DA56AE-9533-3946-8D43-552F0D72211D}"/>
                </a:ext>
              </a:extLst>
            </p:cNvPr>
            <p:cNvSpPr>
              <a:spLocks noChangeShapeType="1"/>
            </p:cNvSpPr>
            <p:nvPr/>
          </p:nvSpPr>
          <p:spPr bwMode="auto">
            <a:xfrm>
              <a:off x="5716861"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0" name="Line 402">
              <a:extLst>
                <a:ext uri="{FF2B5EF4-FFF2-40B4-BE49-F238E27FC236}">
                  <a16:creationId xmlns:a16="http://schemas.microsoft.com/office/drawing/2014/main" id="{23E0164A-EDFA-D947-9627-70AE9E22BC9B}"/>
                </a:ext>
              </a:extLst>
            </p:cNvPr>
            <p:cNvSpPr>
              <a:spLocks noChangeShapeType="1"/>
            </p:cNvSpPr>
            <p:nvPr/>
          </p:nvSpPr>
          <p:spPr bwMode="auto">
            <a:xfrm>
              <a:off x="6001883"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1" name="Line 403">
              <a:extLst>
                <a:ext uri="{FF2B5EF4-FFF2-40B4-BE49-F238E27FC236}">
                  <a16:creationId xmlns:a16="http://schemas.microsoft.com/office/drawing/2014/main" id="{55D7BF5B-A0F1-5B45-8A0C-513859E3CD3F}"/>
                </a:ext>
              </a:extLst>
            </p:cNvPr>
            <p:cNvSpPr>
              <a:spLocks noChangeShapeType="1"/>
            </p:cNvSpPr>
            <p:nvPr/>
          </p:nvSpPr>
          <p:spPr bwMode="auto">
            <a:xfrm>
              <a:off x="6281993"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2" name="Line 404">
              <a:extLst>
                <a:ext uri="{FF2B5EF4-FFF2-40B4-BE49-F238E27FC236}">
                  <a16:creationId xmlns:a16="http://schemas.microsoft.com/office/drawing/2014/main" id="{9226F207-3C9C-4A4E-AC2F-68AF8098ACFA}"/>
                </a:ext>
              </a:extLst>
            </p:cNvPr>
            <p:cNvSpPr>
              <a:spLocks noChangeShapeType="1"/>
            </p:cNvSpPr>
            <p:nvPr/>
          </p:nvSpPr>
          <p:spPr bwMode="auto">
            <a:xfrm>
              <a:off x="6567014"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3" name="Line 405">
              <a:extLst>
                <a:ext uri="{FF2B5EF4-FFF2-40B4-BE49-F238E27FC236}">
                  <a16:creationId xmlns:a16="http://schemas.microsoft.com/office/drawing/2014/main" id="{8AE3256E-6B01-E94F-83AD-0640469CBA57}"/>
                </a:ext>
              </a:extLst>
            </p:cNvPr>
            <p:cNvSpPr>
              <a:spLocks noChangeShapeType="1"/>
            </p:cNvSpPr>
            <p:nvPr/>
          </p:nvSpPr>
          <p:spPr bwMode="auto">
            <a:xfrm>
              <a:off x="6852036"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4" name="Line 406">
              <a:extLst>
                <a:ext uri="{FF2B5EF4-FFF2-40B4-BE49-F238E27FC236}">
                  <a16:creationId xmlns:a16="http://schemas.microsoft.com/office/drawing/2014/main" id="{CFE84471-1439-E24B-8F5F-88A991330A6F}"/>
                </a:ext>
              </a:extLst>
            </p:cNvPr>
            <p:cNvSpPr>
              <a:spLocks noChangeShapeType="1"/>
            </p:cNvSpPr>
            <p:nvPr/>
          </p:nvSpPr>
          <p:spPr bwMode="auto">
            <a:xfrm>
              <a:off x="7137058"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5" name="Line 407">
              <a:extLst>
                <a:ext uri="{FF2B5EF4-FFF2-40B4-BE49-F238E27FC236}">
                  <a16:creationId xmlns:a16="http://schemas.microsoft.com/office/drawing/2014/main" id="{7CDC9049-3589-0A4F-8C41-0B15E6E51DC3}"/>
                </a:ext>
              </a:extLst>
            </p:cNvPr>
            <p:cNvSpPr>
              <a:spLocks noChangeShapeType="1"/>
            </p:cNvSpPr>
            <p:nvPr/>
          </p:nvSpPr>
          <p:spPr bwMode="auto">
            <a:xfrm>
              <a:off x="7422080"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6" name="Line 408">
              <a:extLst>
                <a:ext uri="{FF2B5EF4-FFF2-40B4-BE49-F238E27FC236}">
                  <a16:creationId xmlns:a16="http://schemas.microsoft.com/office/drawing/2014/main" id="{9FCE5874-AB01-B548-8426-B63F8BD5E496}"/>
                </a:ext>
              </a:extLst>
            </p:cNvPr>
            <p:cNvSpPr>
              <a:spLocks noChangeShapeType="1"/>
            </p:cNvSpPr>
            <p:nvPr/>
          </p:nvSpPr>
          <p:spPr bwMode="auto">
            <a:xfrm>
              <a:off x="7702186"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7" name="Line 409">
              <a:extLst>
                <a:ext uri="{FF2B5EF4-FFF2-40B4-BE49-F238E27FC236}">
                  <a16:creationId xmlns:a16="http://schemas.microsoft.com/office/drawing/2014/main" id="{5B0A45E2-43F1-4245-BE74-B8DDB9149A15}"/>
                </a:ext>
              </a:extLst>
            </p:cNvPr>
            <p:cNvSpPr>
              <a:spLocks noChangeShapeType="1"/>
            </p:cNvSpPr>
            <p:nvPr/>
          </p:nvSpPr>
          <p:spPr bwMode="auto">
            <a:xfrm>
              <a:off x="7987208"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8" name="Line 410">
              <a:extLst>
                <a:ext uri="{FF2B5EF4-FFF2-40B4-BE49-F238E27FC236}">
                  <a16:creationId xmlns:a16="http://schemas.microsoft.com/office/drawing/2014/main" id="{A4325D27-2F2A-4549-9938-093400ED854A}"/>
                </a:ext>
              </a:extLst>
            </p:cNvPr>
            <p:cNvSpPr>
              <a:spLocks noChangeShapeType="1"/>
            </p:cNvSpPr>
            <p:nvPr/>
          </p:nvSpPr>
          <p:spPr bwMode="auto">
            <a:xfrm>
              <a:off x="8272230" y="9663991"/>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9" name="Line 411">
              <a:extLst>
                <a:ext uri="{FF2B5EF4-FFF2-40B4-BE49-F238E27FC236}">
                  <a16:creationId xmlns:a16="http://schemas.microsoft.com/office/drawing/2014/main" id="{D2CE3B69-9FD0-8644-BCD2-6DA75B4E10FC}"/>
                </a:ext>
              </a:extLst>
            </p:cNvPr>
            <p:cNvSpPr>
              <a:spLocks noChangeShapeType="1"/>
            </p:cNvSpPr>
            <p:nvPr/>
          </p:nvSpPr>
          <p:spPr bwMode="auto">
            <a:xfrm flipH="1">
              <a:off x="6109995"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0" name="Line 412">
              <a:extLst>
                <a:ext uri="{FF2B5EF4-FFF2-40B4-BE49-F238E27FC236}">
                  <a16:creationId xmlns:a16="http://schemas.microsoft.com/office/drawing/2014/main" id="{A694A40C-F6C2-E148-9EC3-A2A831B33309}"/>
                </a:ext>
              </a:extLst>
            </p:cNvPr>
            <p:cNvSpPr>
              <a:spLocks noChangeShapeType="1"/>
            </p:cNvSpPr>
            <p:nvPr/>
          </p:nvSpPr>
          <p:spPr bwMode="auto">
            <a:xfrm flipH="1">
              <a:off x="5824973"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1" name="Line 413">
              <a:extLst>
                <a:ext uri="{FF2B5EF4-FFF2-40B4-BE49-F238E27FC236}">
                  <a16:creationId xmlns:a16="http://schemas.microsoft.com/office/drawing/2014/main" id="{41F59115-16B6-2E43-AC26-21E4ACD6C0FB}"/>
                </a:ext>
              </a:extLst>
            </p:cNvPr>
            <p:cNvSpPr>
              <a:spLocks noChangeShapeType="1"/>
            </p:cNvSpPr>
            <p:nvPr/>
          </p:nvSpPr>
          <p:spPr bwMode="auto">
            <a:xfrm flipH="1">
              <a:off x="5544867"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2" name="Line 414">
              <a:extLst>
                <a:ext uri="{FF2B5EF4-FFF2-40B4-BE49-F238E27FC236}">
                  <a16:creationId xmlns:a16="http://schemas.microsoft.com/office/drawing/2014/main" id="{0537ECC0-D32A-764E-A96A-3552CAE6DC1D}"/>
                </a:ext>
              </a:extLst>
            </p:cNvPr>
            <p:cNvSpPr>
              <a:spLocks noChangeShapeType="1"/>
            </p:cNvSpPr>
            <p:nvPr/>
          </p:nvSpPr>
          <p:spPr bwMode="auto">
            <a:xfrm flipH="1">
              <a:off x="5259845"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3" name="Line 415">
              <a:extLst>
                <a:ext uri="{FF2B5EF4-FFF2-40B4-BE49-F238E27FC236}">
                  <a16:creationId xmlns:a16="http://schemas.microsoft.com/office/drawing/2014/main" id="{15FAE838-7622-654D-AED9-C2EB0B6AA901}"/>
                </a:ext>
              </a:extLst>
            </p:cNvPr>
            <p:cNvSpPr>
              <a:spLocks noChangeShapeType="1"/>
            </p:cNvSpPr>
            <p:nvPr/>
          </p:nvSpPr>
          <p:spPr bwMode="auto">
            <a:xfrm flipH="1">
              <a:off x="4974823"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4" name="Line 416">
              <a:extLst>
                <a:ext uri="{FF2B5EF4-FFF2-40B4-BE49-F238E27FC236}">
                  <a16:creationId xmlns:a16="http://schemas.microsoft.com/office/drawing/2014/main" id="{6972A018-20F0-EF44-AE4C-DF35274893C5}"/>
                </a:ext>
              </a:extLst>
            </p:cNvPr>
            <p:cNvSpPr>
              <a:spLocks noChangeShapeType="1"/>
            </p:cNvSpPr>
            <p:nvPr/>
          </p:nvSpPr>
          <p:spPr bwMode="auto">
            <a:xfrm flipH="1">
              <a:off x="4689801"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5" name="Line 417">
              <a:extLst>
                <a:ext uri="{FF2B5EF4-FFF2-40B4-BE49-F238E27FC236}">
                  <a16:creationId xmlns:a16="http://schemas.microsoft.com/office/drawing/2014/main" id="{420F8A13-E165-CE4F-9717-74AA01E94E33}"/>
                </a:ext>
              </a:extLst>
            </p:cNvPr>
            <p:cNvSpPr>
              <a:spLocks noChangeShapeType="1"/>
            </p:cNvSpPr>
            <p:nvPr/>
          </p:nvSpPr>
          <p:spPr bwMode="auto">
            <a:xfrm flipH="1">
              <a:off x="4404779"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6" name="Line 418">
              <a:extLst>
                <a:ext uri="{FF2B5EF4-FFF2-40B4-BE49-F238E27FC236}">
                  <a16:creationId xmlns:a16="http://schemas.microsoft.com/office/drawing/2014/main" id="{290207CA-790D-4F42-A915-852BFBF8AB0E}"/>
                </a:ext>
              </a:extLst>
            </p:cNvPr>
            <p:cNvSpPr>
              <a:spLocks noChangeShapeType="1"/>
            </p:cNvSpPr>
            <p:nvPr/>
          </p:nvSpPr>
          <p:spPr bwMode="auto">
            <a:xfrm flipH="1">
              <a:off x="4124670"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7" name="Line 419">
              <a:extLst>
                <a:ext uri="{FF2B5EF4-FFF2-40B4-BE49-F238E27FC236}">
                  <a16:creationId xmlns:a16="http://schemas.microsoft.com/office/drawing/2014/main" id="{AEDEFB3B-2FE6-0849-AB96-115C6B0DD259}"/>
                </a:ext>
              </a:extLst>
            </p:cNvPr>
            <p:cNvSpPr>
              <a:spLocks noChangeShapeType="1"/>
            </p:cNvSpPr>
            <p:nvPr/>
          </p:nvSpPr>
          <p:spPr bwMode="auto">
            <a:xfrm flipH="1">
              <a:off x="3839648"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8" name="Freeform 420">
              <a:extLst>
                <a:ext uri="{FF2B5EF4-FFF2-40B4-BE49-F238E27FC236}">
                  <a16:creationId xmlns:a16="http://schemas.microsoft.com/office/drawing/2014/main" id="{826C0850-C623-2B48-916E-BC3BE18BEAE7}"/>
                </a:ext>
              </a:extLst>
            </p:cNvPr>
            <p:cNvSpPr>
              <a:spLocks noChangeArrowheads="1"/>
            </p:cNvSpPr>
            <p:nvPr/>
          </p:nvSpPr>
          <p:spPr bwMode="auto">
            <a:xfrm>
              <a:off x="3593940" y="11988392"/>
              <a:ext cx="108112" cy="54057"/>
            </a:xfrm>
            <a:custGeom>
              <a:avLst/>
              <a:gdLst>
                <a:gd name="T0" fmla="*/ 96 w 97"/>
                <a:gd name="T1" fmla="*/ 48 h 49"/>
                <a:gd name="T2" fmla="*/ 32 w 97"/>
                <a:gd name="T3" fmla="*/ 48 h 49"/>
                <a:gd name="T4" fmla="*/ 0 w 97"/>
                <a:gd name="T5" fmla="*/ 0 h 49"/>
              </a:gdLst>
              <a:ahLst/>
              <a:cxnLst>
                <a:cxn ang="0">
                  <a:pos x="T0" y="T1"/>
                </a:cxn>
                <a:cxn ang="0">
                  <a:pos x="T2" y="T3"/>
                </a:cxn>
                <a:cxn ang="0">
                  <a:pos x="T4" y="T5"/>
                </a:cxn>
              </a:cxnLst>
              <a:rect l="0" t="0" r="r" b="b"/>
              <a:pathLst>
                <a:path w="97" h="49">
                  <a:moveTo>
                    <a:pt x="96" y="48"/>
                  </a:moveTo>
                  <a:lnTo>
                    <a:pt x="32" y="48"/>
                  </a:lnTo>
                  <a:lnTo>
                    <a:pt x="0" y="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9" name="Line 421">
              <a:extLst>
                <a:ext uri="{FF2B5EF4-FFF2-40B4-BE49-F238E27FC236}">
                  <a16:creationId xmlns:a16="http://schemas.microsoft.com/office/drawing/2014/main" id="{E52B94A8-404A-0D4F-812A-80BA84B1376D}"/>
                </a:ext>
              </a:extLst>
            </p:cNvPr>
            <p:cNvSpPr>
              <a:spLocks noChangeShapeType="1"/>
            </p:cNvSpPr>
            <p:nvPr/>
          </p:nvSpPr>
          <p:spPr bwMode="auto">
            <a:xfrm flipH="1" flipV="1">
              <a:off x="3441602" y="11737771"/>
              <a:ext cx="88455" cy="132681"/>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734715" y="1476869"/>
            <a:ext cx="4312551" cy="4147846"/>
          </a:xfrm>
        </p:spPr>
        <p:txBody>
          <a:bodyPr/>
          <a:lstStyle>
            <a:lvl1pP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818862" y="1340326"/>
            <a:ext cx="792000" cy="2141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734715" y="642972"/>
            <a:ext cx="4308887" cy="582221"/>
          </a:xfrm>
        </p:spPr>
        <p:txBody>
          <a:bodyPr>
            <a:normAutofit/>
          </a:bodyPr>
          <a:lstStyle>
            <a:lvl1pPr marL="0" indent="0" algn="l">
              <a:buNone/>
              <a:defRPr sz="3600" b="0" i="0">
                <a:solidFill>
                  <a:srgbClr val="23385C"/>
                </a:solidFill>
                <a:latin typeface="+mn-lt"/>
              </a:defRPr>
            </a:lvl1pPr>
          </a:lstStyle>
          <a:p>
            <a:pPr lvl="0"/>
            <a:r>
              <a:rPr lang="en-US" dirty="0"/>
              <a:t>Heading</a:t>
            </a:r>
          </a:p>
        </p:txBody>
      </p:sp>
      <p:sp>
        <p:nvSpPr>
          <p:cNvPr id="101" name="Text Placeholder 17">
            <a:extLst>
              <a:ext uri="{FF2B5EF4-FFF2-40B4-BE49-F238E27FC236}">
                <a16:creationId xmlns:a16="http://schemas.microsoft.com/office/drawing/2014/main" id="{20D53A06-A470-E043-A7C1-9D4483F8962D}"/>
              </a:ext>
            </a:extLst>
          </p:cNvPr>
          <p:cNvSpPr>
            <a:spLocks noGrp="1"/>
          </p:cNvSpPr>
          <p:nvPr>
            <p:ph type="body" sz="quarter" idx="19" hasCustomPrompt="1"/>
          </p:nvPr>
        </p:nvSpPr>
        <p:spPr>
          <a:xfrm>
            <a:off x="5383588" y="3262474"/>
            <a:ext cx="2212737" cy="651123"/>
          </a:xfrm>
        </p:spPr>
        <p:txBody>
          <a:bodyPr/>
          <a:lstStyle>
            <a:lvl1pPr algn="r">
              <a:buNone/>
              <a:defRPr sz="1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2" name="Text Placeholder 23">
            <a:extLst>
              <a:ext uri="{FF2B5EF4-FFF2-40B4-BE49-F238E27FC236}">
                <a16:creationId xmlns:a16="http://schemas.microsoft.com/office/drawing/2014/main" id="{4F90DD39-208A-0846-AC92-FAC36CE191A5}"/>
              </a:ext>
            </a:extLst>
          </p:cNvPr>
          <p:cNvSpPr>
            <a:spLocks noGrp="1"/>
          </p:cNvSpPr>
          <p:nvPr>
            <p:ph type="body" sz="quarter" idx="20" hasCustomPrompt="1"/>
          </p:nvPr>
        </p:nvSpPr>
        <p:spPr>
          <a:xfrm>
            <a:off x="5383588" y="2854742"/>
            <a:ext cx="2219219" cy="442320"/>
          </a:xfrm>
        </p:spPr>
        <p:txBody>
          <a:bodyPr>
            <a:normAutofit/>
          </a:bodyPr>
          <a:lstStyle>
            <a:lvl1pPr marL="0" indent="0" algn="r">
              <a:buNone/>
              <a:defRPr sz="2200" b="1" i="0">
                <a:solidFill>
                  <a:srgbClr val="7DCCC6"/>
                </a:solidFill>
                <a:latin typeface="+mn-lt"/>
              </a:defRPr>
            </a:lvl1pPr>
          </a:lstStyle>
          <a:p>
            <a:pPr lvl="0"/>
            <a:r>
              <a:rPr lang="en-US" dirty="0"/>
              <a:t>Title</a:t>
            </a:r>
          </a:p>
        </p:txBody>
      </p:sp>
      <p:sp>
        <p:nvSpPr>
          <p:cNvPr id="103" name="Text Placeholder 17">
            <a:extLst>
              <a:ext uri="{FF2B5EF4-FFF2-40B4-BE49-F238E27FC236}">
                <a16:creationId xmlns:a16="http://schemas.microsoft.com/office/drawing/2014/main" id="{CF75D89D-1D17-D04C-8A25-58DADB17A5B6}"/>
              </a:ext>
            </a:extLst>
          </p:cNvPr>
          <p:cNvSpPr>
            <a:spLocks noGrp="1"/>
          </p:cNvSpPr>
          <p:nvPr>
            <p:ph type="body" sz="quarter" idx="21" hasCustomPrompt="1"/>
          </p:nvPr>
        </p:nvSpPr>
        <p:spPr>
          <a:xfrm>
            <a:off x="6505379" y="927252"/>
            <a:ext cx="2212737" cy="651123"/>
          </a:xfrm>
        </p:spPr>
        <p:txBody>
          <a:bodyPr anchor="t"/>
          <a:lstStyle>
            <a:lvl1pPr algn="r">
              <a:buNone/>
              <a:defRPr sz="1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4" name="Text Placeholder 23">
            <a:extLst>
              <a:ext uri="{FF2B5EF4-FFF2-40B4-BE49-F238E27FC236}">
                <a16:creationId xmlns:a16="http://schemas.microsoft.com/office/drawing/2014/main" id="{DFCB3FD5-E40F-CE48-A411-1E3CAE3E9AC8}"/>
              </a:ext>
            </a:extLst>
          </p:cNvPr>
          <p:cNvSpPr>
            <a:spLocks noGrp="1"/>
          </p:cNvSpPr>
          <p:nvPr>
            <p:ph type="body" sz="quarter" idx="22" hasCustomPrompt="1"/>
          </p:nvPr>
        </p:nvSpPr>
        <p:spPr>
          <a:xfrm>
            <a:off x="6505379" y="565819"/>
            <a:ext cx="2219219" cy="442320"/>
          </a:xfrm>
        </p:spPr>
        <p:txBody>
          <a:bodyPr>
            <a:normAutofit/>
          </a:bodyPr>
          <a:lstStyle>
            <a:lvl1pPr marL="0" indent="0" algn="r">
              <a:buNone/>
              <a:defRPr sz="2200" b="1" i="0">
                <a:solidFill>
                  <a:srgbClr val="23385C"/>
                </a:solidFill>
                <a:latin typeface="+mn-lt"/>
              </a:defRPr>
            </a:lvl1pPr>
          </a:lstStyle>
          <a:p>
            <a:pPr lvl="0"/>
            <a:r>
              <a:rPr lang="en-US" dirty="0"/>
              <a:t>Title</a:t>
            </a:r>
          </a:p>
        </p:txBody>
      </p:sp>
      <p:sp>
        <p:nvSpPr>
          <p:cNvPr id="105" name="Text Placeholder 17">
            <a:extLst>
              <a:ext uri="{FF2B5EF4-FFF2-40B4-BE49-F238E27FC236}">
                <a16:creationId xmlns:a16="http://schemas.microsoft.com/office/drawing/2014/main" id="{23CD4274-1A62-C44F-9D93-D9C507ADC254}"/>
              </a:ext>
            </a:extLst>
          </p:cNvPr>
          <p:cNvSpPr>
            <a:spLocks noGrp="1"/>
          </p:cNvSpPr>
          <p:nvPr>
            <p:ph type="body" sz="quarter" idx="23" hasCustomPrompt="1"/>
          </p:nvPr>
        </p:nvSpPr>
        <p:spPr>
          <a:xfrm>
            <a:off x="6667060" y="5501098"/>
            <a:ext cx="2212737" cy="651123"/>
          </a:xfrm>
        </p:spPr>
        <p:txBody>
          <a:bodyPr anchor="t"/>
          <a:lstStyle>
            <a:lvl1pPr algn="r">
              <a:buNone/>
              <a:defRPr sz="1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6" name="Text Placeholder 23">
            <a:extLst>
              <a:ext uri="{FF2B5EF4-FFF2-40B4-BE49-F238E27FC236}">
                <a16:creationId xmlns:a16="http://schemas.microsoft.com/office/drawing/2014/main" id="{3C479639-2B37-234D-B21C-737A15B07610}"/>
              </a:ext>
            </a:extLst>
          </p:cNvPr>
          <p:cNvSpPr>
            <a:spLocks noGrp="1"/>
          </p:cNvSpPr>
          <p:nvPr>
            <p:ph type="body" sz="quarter" idx="24" hasCustomPrompt="1"/>
          </p:nvPr>
        </p:nvSpPr>
        <p:spPr>
          <a:xfrm>
            <a:off x="6667060" y="5139665"/>
            <a:ext cx="2219219" cy="442320"/>
          </a:xfrm>
        </p:spPr>
        <p:txBody>
          <a:bodyPr>
            <a:normAutofit/>
          </a:bodyPr>
          <a:lstStyle>
            <a:lvl1pPr marL="0" indent="0" algn="r">
              <a:buNone/>
              <a:defRPr sz="2200" b="1" i="0">
                <a:solidFill>
                  <a:srgbClr val="FDC562"/>
                </a:solidFill>
                <a:latin typeface="+mn-lt"/>
              </a:defRPr>
            </a:lvl1pPr>
          </a:lstStyle>
          <a:p>
            <a:pPr lvl="0"/>
            <a:r>
              <a:rPr lang="en-US" dirty="0"/>
              <a:t>Title</a:t>
            </a:r>
          </a:p>
        </p:txBody>
      </p:sp>
      <p:sp>
        <p:nvSpPr>
          <p:cNvPr id="107" name="Text Placeholder 17">
            <a:extLst>
              <a:ext uri="{FF2B5EF4-FFF2-40B4-BE49-F238E27FC236}">
                <a16:creationId xmlns:a16="http://schemas.microsoft.com/office/drawing/2014/main" id="{43320795-46BC-AF4D-BEC0-E2B432C9F1BB}"/>
              </a:ext>
            </a:extLst>
          </p:cNvPr>
          <p:cNvSpPr>
            <a:spLocks noGrp="1"/>
          </p:cNvSpPr>
          <p:nvPr>
            <p:ph type="body" sz="quarter" idx="25" hasCustomPrompt="1"/>
          </p:nvPr>
        </p:nvSpPr>
        <p:spPr>
          <a:xfrm>
            <a:off x="5731326" y="4447206"/>
            <a:ext cx="2212737" cy="651123"/>
          </a:xfrm>
        </p:spPr>
        <p:txBody>
          <a:bodyPr anchor="t"/>
          <a:lstStyle>
            <a:lvl1pPr algn="r">
              <a:buNone/>
              <a:defRPr sz="14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8" name="Text Placeholder 23">
            <a:extLst>
              <a:ext uri="{FF2B5EF4-FFF2-40B4-BE49-F238E27FC236}">
                <a16:creationId xmlns:a16="http://schemas.microsoft.com/office/drawing/2014/main" id="{AF91F0CE-C7DF-B74F-B4D7-25C7ADC90465}"/>
              </a:ext>
            </a:extLst>
          </p:cNvPr>
          <p:cNvSpPr>
            <a:spLocks noGrp="1"/>
          </p:cNvSpPr>
          <p:nvPr>
            <p:ph type="body" sz="quarter" idx="26" hasCustomPrompt="1"/>
          </p:nvPr>
        </p:nvSpPr>
        <p:spPr>
          <a:xfrm>
            <a:off x="5731326" y="4085773"/>
            <a:ext cx="2219219" cy="442320"/>
          </a:xfrm>
        </p:spPr>
        <p:txBody>
          <a:bodyPr>
            <a:normAutofit/>
          </a:bodyPr>
          <a:lstStyle>
            <a:lvl1pPr marL="0" indent="0" algn="r">
              <a:buNone/>
              <a:defRPr sz="2200" b="1" i="0">
                <a:solidFill>
                  <a:srgbClr val="F16A4C"/>
                </a:solidFill>
                <a:latin typeface="+mn-lt"/>
              </a:defRPr>
            </a:lvl1pPr>
          </a:lstStyle>
          <a:p>
            <a:pPr lvl="0"/>
            <a:r>
              <a:rPr lang="en-US" dirty="0"/>
              <a:t>Title</a:t>
            </a:r>
          </a:p>
        </p:txBody>
      </p:sp>
      <p:sp>
        <p:nvSpPr>
          <p:cNvPr id="109" name="Text Placeholder 17">
            <a:extLst>
              <a:ext uri="{FF2B5EF4-FFF2-40B4-BE49-F238E27FC236}">
                <a16:creationId xmlns:a16="http://schemas.microsoft.com/office/drawing/2014/main" id="{8FB2940C-DB12-FC4B-AE30-0A6B11AD18B8}"/>
              </a:ext>
            </a:extLst>
          </p:cNvPr>
          <p:cNvSpPr>
            <a:spLocks noGrp="1"/>
          </p:cNvSpPr>
          <p:nvPr>
            <p:ph type="body" sz="quarter" idx="27" hasCustomPrompt="1"/>
          </p:nvPr>
        </p:nvSpPr>
        <p:spPr>
          <a:xfrm>
            <a:off x="5779231" y="1959718"/>
            <a:ext cx="2212737" cy="651123"/>
          </a:xfrm>
        </p:spPr>
        <p:txBody>
          <a:bodyPr anchor="t"/>
          <a:lstStyle>
            <a:lvl1pPr algn="r">
              <a:buNone/>
              <a:defRPr sz="14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0" name="Text Placeholder 23">
            <a:extLst>
              <a:ext uri="{FF2B5EF4-FFF2-40B4-BE49-F238E27FC236}">
                <a16:creationId xmlns:a16="http://schemas.microsoft.com/office/drawing/2014/main" id="{9D34396D-AAEA-8941-B9FA-2158B9F5BCD8}"/>
              </a:ext>
            </a:extLst>
          </p:cNvPr>
          <p:cNvSpPr>
            <a:spLocks noGrp="1"/>
          </p:cNvSpPr>
          <p:nvPr>
            <p:ph type="body" sz="quarter" idx="28" hasCustomPrompt="1"/>
          </p:nvPr>
        </p:nvSpPr>
        <p:spPr>
          <a:xfrm>
            <a:off x="5779231" y="1598285"/>
            <a:ext cx="2219219" cy="442320"/>
          </a:xfrm>
        </p:spPr>
        <p:txBody>
          <a:bodyPr>
            <a:normAutofit/>
          </a:bodyPr>
          <a:lstStyle>
            <a:lvl1pPr marL="0" indent="0" algn="r">
              <a:buNone/>
              <a:defRPr sz="2200" b="1" i="0">
                <a:solidFill>
                  <a:srgbClr val="00A4B8"/>
                </a:solidFill>
                <a:latin typeface="+mn-lt"/>
              </a:defRPr>
            </a:lvl1pPr>
          </a:lstStyle>
          <a:p>
            <a:pPr lvl="0"/>
            <a:r>
              <a:rPr lang="en-US" dirty="0"/>
              <a:t>Title</a:t>
            </a:r>
          </a:p>
        </p:txBody>
      </p:sp>
      <p:grpSp>
        <p:nvGrpSpPr>
          <p:cNvPr id="79" name="Group 78">
            <a:extLst>
              <a:ext uri="{FF2B5EF4-FFF2-40B4-BE49-F238E27FC236}">
                <a16:creationId xmlns:a16="http://schemas.microsoft.com/office/drawing/2014/main" id="{68180585-D8B3-D24C-813A-0BA6B70E94ED}"/>
              </a:ext>
            </a:extLst>
          </p:cNvPr>
          <p:cNvGrpSpPr/>
          <p:nvPr userDrawn="1"/>
        </p:nvGrpSpPr>
        <p:grpSpPr>
          <a:xfrm>
            <a:off x="0" y="6194352"/>
            <a:ext cx="1847358" cy="678338"/>
            <a:chOff x="0" y="6194352"/>
            <a:chExt cx="1847358" cy="678338"/>
          </a:xfrm>
        </p:grpSpPr>
        <p:pic>
          <p:nvPicPr>
            <p:cNvPr id="80" name="Picture 79" descr="Icon&#10;&#10;Description automatically generated">
              <a:extLst>
                <a:ext uri="{FF2B5EF4-FFF2-40B4-BE49-F238E27FC236}">
                  <a16:creationId xmlns:a16="http://schemas.microsoft.com/office/drawing/2014/main" id="{0F311DC2-FEFF-CD4C-BAE3-972EB981E7D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0" y="6194352"/>
              <a:ext cx="1058868" cy="678338"/>
            </a:xfrm>
            <a:prstGeom prst="rect">
              <a:avLst/>
            </a:prstGeom>
          </p:spPr>
        </p:pic>
        <p:pic>
          <p:nvPicPr>
            <p:cNvPr id="81" name="Picture 80" descr="A picture containing text, sign, tableware, plate&#10;&#10;Description automatically generated">
              <a:extLst>
                <a:ext uri="{FF2B5EF4-FFF2-40B4-BE49-F238E27FC236}">
                  <a16:creationId xmlns:a16="http://schemas.microsoft.com/office/drawing/2014/main" id="{D0B4EF20-8D24-914A-AEF9-24DF258EB67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82" name="Picture 81" descr="Shape, arrow&#10;&#10;Description automatically generated">
              <a:extLst>
                <a:ext uri="{FF2B5EF4-FFF2-40B4-BE49-F238E27FC236}">
                  <a16:creationId xmlns:a16="http://schemas.microsoft.com/office/drawing/2014/main" id="{D23486AB-9A17-6741-BA95-F8E91D6F628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5825312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 point number graph with icons A">
    <p:spTree>
      <p:nvGrpSpPr>
        <p:cNvPr id="1" name=""/>
        <p:cNvGrpSpPr/>
        <p:nvPr/>
      </p:nvGrpSpPr>
      <p:grpSpPr>
        <a:xfrm>
          <a:off x="0" y="0"/>
          <a:ext cx="0" cy="0"/>
          <a:chOff x="0" y="0"/>
          <a:chExt cx="0" cy="0"/>
        </a:xfrm>
      </p:grpSpPr>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411246" y="1263516"/>
            <a:ext cx="4312551" cy="748242"/>
          </a:xfrm>
        </p:spPr>
        <p:txBody>
          <a:bodyPr/>
          <a:lstStyle>
            <a:lvl1pPr>
              <a:buNone/>
              <a:defRPr sz="22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23385C"/>
                </a:solidFill>
                <a:latin typeface="+mn-lt"/>
              </a:defRPr>
            </a:lvl1pPr>
          </a:lstStyle>
          <a:p>
            <a:pPr lvl="0"/>
            <a:r>
              <a:rPr lang="en-US" dirty="0"/>
              <a:t>Heading</a:t>
            </a:r>
          </a:p>
        </p:txBody>
      </p:sp>
      <p:sp>
        <p:nvSpPr>
          <p:cNvPr id="76" name="Freeform 169">
            <a:extLst>
              <a:ext uri="{FF2B5EF4-FFF2-40B4-BE49-F238E27FC236}">
                <a16:creationId xmlns:a16="http://schemas.microsoft.com/office/drawing/2014/main" id="{38720E63-EB1C-BB42-A9BC-BBD00E84BC82}"/>
              </a:ext>
            </a:extLst>
          </p:cNvPr>
          <p:cNvSpPr>
            <a:spLocks noChangeArrowheads="1"/>
          </p:cNvSpPr>
          <p:nvPr/>
        </p:nvSpPr>
        <p:spPr bwMode="auto">
          <a:xfrm>
            <a:off x="2384303" y="2144026"/>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23385C"/>
          </a:solidFill>
          <a:ln w="9525" cap="flat">
            <a:noFill/>
            <a:bevel/>
            <a:headEnd/>
            <a:tailEnd/>
          </a:ln>
          <a:effectLst/>
        </p:spPr>
        <p:txBody>
          <a:bodyPr wrap="none" anchor="ctr"/>
          <a:lstStyle/>
          <a:p>
            <a:endParaRPr lang="en-US"/>
          </a:p>
        </p:txBody>
      </p:sp>
      <p:sp>
        <p:nvSpPr>
          <p:cNvPr id="77" name="Freeform 170">
            <a:extLst>
              <a:ext uri="{FF2B5EF4-FFF2-40B4-BE49-F238E27FC236}">
                <a16:creationId xmlns:a16="http://schemas.microsoft.com/office/drawing/2014/main" id="{C82BD997-3E2D-3F4D-A216-D21A3434D7F1}"/>
              </a:ext>
            </a:extLst>
          </p:cNvPr>
          <p:cNvSpPr>
            <a:spLocks noChangeArrowheads="1"/>
          </p:cNvSpPr>
          <p:nvPr/>
        </p:nvSpPr>
        <p:spPr bwMode="auto">
          <a:xfrm>
            <a:off x="6875324" y="2733089"/>
            <a:ext cx="2365680" cy="2365680"/>
          </a:xfrm>
          <a:custGeom>
            <a:avLst/>
            <a:gdLst>
              <a:gd name="T0" fmla="*/ 4427 w 4428"/>
              <a:gd name="T1" fmla="*/ 2213 h 4428"/>
              <a:gd name="T2" fmla="*/ 4427 w 4428"/>
              <a:gd name="T3" fmla="*/ 2213 h 4428"/>
              <a:gd name="T4" fmla="*/ 2213 w 4428"/>
              <a:gd name="T5" fmla="*/ 4427 h 4428"/>
              <a:gd name="T6" fmla="*/ 0 w 4428"/>
              <a:gd name="T7" fmla="*/ 2213 h 4428"/>
              <a:gd name="T8" fmla="*/ 2213 w 4428"/>
              <a:gd name="T9" fmla="*/ 0 h 4428"/>
              <a:gd name="T10" fmla="*/ 4427 w 4428"/>
              <a:gd name="T11" fmla="*/ 2213 h 4428"/>
            </a:gdLst>
            <a:ahLst/>
            <a:cxnLst>
              <a:cxn ang="0">
                <a:pos x="T0" y="T1"/>
              </a:cxn>
              <a:cxn ang="0">
                <a:pos x="T2" y="T3"/>
              </a:cxn>
              <a:cxn ang="0">
                <a:pos x="T4" y="T5"/>
              </a:cxn>
              <a:cxn ang="0">
                <a:pos x="T6" y="T7"/>
              </a:cxn>
              <a:cxn ang="0">
                <a:pos x="T8" y="T9"/>
              </a:cxn>
              <a:cxn ang="0">
                <a:pos x="T10" y="T11"/>
              </a:cxn>
            </a:cxnLst>
            <a:rect l="0" t="0" r="r" b="b"/>
            <a:pathLst>
              <a:path w="4428" h="4428">
                <a:moveTo>
                  <a:pt x="4427" y="2213"/>
                </a:moveTo>
                <a:lnTo>
                  <a:pt x="4427" y="2213"/>
                </a:lnTo>
                <a:cubicBezTo>
                  <a:pt x="4427" y="3433"/>
                  <a:pt x="3433" y="4427"/>
                  <a:pt x="2213" y="4427"/>
                </a:cubicBezTo>
                <a:cubicBezTo>
                  <a:pt x="984" y="4427"/>
                  <a:pt x="0" y="3433"/>
                  <a:pt x="0" y="2213"/>
                </a:cubicBezTo>
                <a:cubicBezTo>
                  <a:pt x="0" y="985"/>
                  <a:pt x="984" y="0"/>
                  <a:pt x="2213" y="0"/>
                </a:cubicBezTo>
                <a:cubicBezTo>
                  <a:pt x="3433" y="0"/>
                  <a:pt x="4427" y="985"/>
                  <a:pt x="4427" y="2213"/>
                </a:cubicBezTo>
              </a:path>
            </a:pathLst>
          </a:custGeom>
          <a:solidFill>
            <a:srgbClr val="F16A4C"/>
          </a:solidFill>
          <a:ln w="9525" cap="flat">
            <a:noFill/>
            <a:bevel/>
            <a:headEnd/>
            <a:tailEnd/>
          </a:ln>
          <a:effectLst/>
        </p:spPr>
        <p:txBody>
          <a:bodyPr wrap="none" anchor="ctr"/>
          <a:lstStyle/>
          <a:p>
            <a:endParaRPr lang="en-US"/>
          </a:p>
        </p:txBody>
      </p:sp>
      <p:sp>
        <p:nvSpPr>
          <p:cNvPr id="78" name="Freeform 171">
            <a:extLst>
              <a:ext uri="{FF2B5EF4-FFF2-40B4-BE49-F238E27FC236}">
                <a16:creationId xmlns:a16="http://schemas.microsoft.com/office/drawing/2014/main" id="{C68FEA06-8C7F-9F49-990B-23D42094A08A}"/>
              </a:ext>
            </a:extLst>
          </p:cNvPr>
          <p:cNvSpPr>
            <a:spLocks noChangeArrowheads="1"/>
          </p:cNvSpPr>
          <p:nvPr/>
        </p:nvSpPr>
        <p:spPr bwMode="auto">
          <a:xfrm>
            <a:off x="4224538" y="3013484"/>
            <a:ext cx="2313842" cy="2313842"/>
          </a:xfrm>
          <a:custGeom>
            <a:avLst/>
            <a:gdLst>
              <a:gd name="T0" fmla="*/ 4329 w 4330"/>
              <a:gd name="T1" fmla="*/ 2168 h 4329"/>
              <a:gd name="T2" fmla="*/ 4329 w 4330"/>
              <a:gd name="T3" fmla="*/ 2168 h 4329"/>
              <a:gd name="T4" fmla="*/ 2169 w 4330"/>
              <a:gd name="T5" fmla="*/ 4328 h 4329"/>
              <a:gd name="T6" fmla="*/ 0 w 4330"/>
              <a:gd name="T7" fmla="*/ 2168 h 4329"/>
              <a:gd name="T8" fmla="*/ 2169 w 4330"/>
              <a:gd name="T9" fmla="*/ 0 h 4329"/>
              <a:gd name="T10" fmla="*/ 4329 w 4330"/>
              <a:gd name="T11" fmla="*/ 2168 h 4329"/>
            </a:gdLst>
            <a:ahLst/>
            <a:cxnLst>
              <a:cxn ang="0">
                <a:pos x="T0" y="T1"/>
              </a:cxn>
              <a:cxn ang="0">
                <a:pos x="T2" y="T3"/>
              </a:cxn>
              <a:cxn ang="0">
                <a:pos x="T4" y="T5"/>
              </a:cxn>
              <a:cxn ang="0">
                <a:pos x="T6" y="T7"/>
              </a:cxn>
              <a:cxn ang="0">
                <a:pos x="T8" y="T9"/>
              </a:cxn>
              <a:cxn ang="0">
                <a:pos x="T10" y="T11"/>
              </a:cxn>
            </a:cxnLst>
            <a:rect l="0" t="0" r="r" b="b"/>
            <a:pathLst>
              <a:path w="4330" h="4329">
                <a:moveTo>
                  <a:pt x="4329" y="2168"/>
                </a:moveTo>
                <a:lnTo>
                  <a:pt x="4329" y="2168"/>
                </a:lnTo>
                <a:cubicBezTo>
                  <a:pt x="4329" y="3361"/>
                  <a:pt x="3362" y="4328"/>
                  <a:pt x="2169" y="4328"/>
                </a:cubicBezTo>
                <a:cubicBezTo>
                  <a:pt x="967" y="4328"/>
                  <a:pt x="0" y="3361"/>
                  <a:pt x="0" y="2168"/>
                </a:cubicBezTo>
                <a:cubicBezTo>
                  <a:pt x="0" y="976"/>
                  <a:pt x="967" y="0"/>
                  <a:pt x="2169" y="0"/>
                </a:cubicBezTo>
                <a:cubicBezTo>
                  <a:pt x="3362" y="0"/>
                  <a:pt x="4329" y="976"/>
                  <a:pt x="4329" y="2168"/>
                </a:cubicBezTo>
              </a:path>
            </a:pathLst>
          </a:custGeom>
          <a:solidFill>
            <a:srgbClr val="00A4B8"/>
          </a:solidFill>
          <a:ln w="9525" cap="flat">
            <a:noFill/>
            <a:bevel/>
            <a:headEnd/>
            <a:tailEnd/>
          </a:ln>
          <a:effectLst/>
        </p:spPr>
        <p:txBody>
          <a:bodyPr wrap="none" anchor="ctr"/>
          <a:lstStyle/>
          <a:p>
            <a:endParaRPr lang="en-US"/>
          </a:p>
        </p:txBody>
      </p:sp>
      <p:sp>
        <p:nvSpPr>
          <p:cNvPr id="79" name="Freeform 172">
            <a:extLst>
              <a:ext uri="{FF2B5EF4-FFF2-40B4-BE49-F238E27FC236}">
                <a16:creationId xmlns:a16="http://schemas.microsoft.com/office/drawing/2014/main" id="{4AC9A4FA-A4A1-1F44-874C-8BE1E0CAE5BF}"/>
              </a:ext>
            </a:extLst>
          </p:cNvPr>
          <p:cNvSpPr>
            <a:spLocks noChangeArrowheads="1"/>
          </p:cNvSpPr>
          <p:nvPr/>
        </p:nvSpPr>
        <p:spPr bwMode="auto">
          <a:xfrm>
            <a:off x="8911127" y="1536112"/>
            <a:ext cx="2690842" cy="2688487"/>
          </a:xfrm>
          <a:custGeom>
            <a:avLst/>
            <a:gdLst>
              <a:gd name="T0" fmla="*/ 5033 w 5034"/>
              <a:gd name="T1" fmla="*/ 2511 h 5033"/>
              <a:gd name="T2" fmla="*/ 5033 w 5034"/>
              <a:gd name="T3" fmla="*/ 2511 h 5033"/>
              <a:gd name="T4" fmla="*/ 2521 w 5034"/>
              <a:gd name="T5" fmla="*/ 5032 h 5033"/>
              <a:gd name="T6" fmla="*/ 0 w 5034"/>
              <a:gd name="T7" fmla="*/ 2511 h 5033"/>
              <a:gd name="T8" fmla="*/ 2521 w 5034"/>
              <a:gd name="T9" fmla="*/ 0 h 5033"/>
              <a:gd name="T10" fmla="*/ 5033 w 5034"/>
              <a:gd name="T11" fmla="*/ 2511 h 5033"/>
            </a:gdLst>
            <a:ahLst/>
            <a:cxnLst>
              <a:cxn ang="0">
                <a:pos x="T0" y="T1"/>
              </a:cxn>
              <a:cxn ang="0">
                <a:pos x="T2" y="T3"/>
              </a:cxn>
              <a:cxn ang="0">
                <a:pos x="T4" y="T5"/>
              </a:cxn>
              <a:cxn ang="0">
                <a:pos x="T6" y="T7"/>
              </a:cxn>
              <a:cxn ang="0">
                <a:pos x="T8" y="T9"/>
              </a:cxn>
              <a:cxn ang="0">
                <a:pos x="T10" y="T11"/>
              </a:cxn>
            </a:cxnLst>
            <a:rect l="0" t="0" r="r" b="b"/>
            <a:pathLst>
              <a:path w="5034" h="5033">
                <a:moveTo>
                  <a:pt x="5033" y="2511"/>
                </a:moveTo>
                <a:lnTo>
                  <a:pt x="5033" y="2511"/>
                </a:lnTo>
                <a:cubicBezTo>
                  <a:pt x="5033" y="3902"/>
                  <a:pt x="3904" y="5032"/>
                  <a:pt x="2521" y="5032"/>
                </a:cubicBezTo>
                <a:cubicBezTo>
                  <a:pt x="1130" y="5032"/>
                  <a:pt x="0" y="3902"/>
                  <a:pt x="0" y="2511"/>
                </a:cubicBezTo>
                <a:cubicBezTo>
                  <a:pt x="0" y="1120"/>
                  <a:pt x="1130" y="0"/>
                  <a:pt x="2521" y="0"/>
                </a:cubicBezTo>
                <a:cubicBezTo>
                  <a:pt x="3904" y="0"/>
                  <a:pt x="5033" y="1120"/>
                  <a:pt x="5033" y="2511"/>
                </a:cubicBezTo>
              </a:path>
            </a:pathLst>
          </a:custGeom>
          <a:solidFill>
            <a:srgbClr val="FDC562"/>
          </a:solidFill>
          <a:ln w="9525" cap="flat">
            <a:noFill/>
            <a:bevel/>
            <a:headEnd/>
            <a:tailEnd/>
          </a:ln>
          <a:effectLst/>
        </p:spPr>
        <p:txBody>
          <a:bodyPr wrap="none" anchor="ctr"/>
          <a:lstStyle/>
          <a:p>
            <a:endParaRPr lang="en-US"/>
          </a:p>
        </p:txBody>
      </p:sp>
      <p:sp>
        <p:nvSpPr>
          <p:cNvPr id="80" name="Freeform 173">
            <a:extLst>
              <a:ext uri="{FF2B5EF4-FFF2-40B4-BE49-F238E27FC236}">
                <a16:creationId xmlns:a16="http://schemas.microsoft.com/office/drawing/2014/main" id="{27FCD08C-F550-D545-95E5-ACCEF51638A9}"/>
              </a:ext>
            </a:extLst>
          </p:cNvPr>
          <p:cNvSpPr>
            <a:spLocks noChangeArrowheads="1"/>
          </p:cNvSpPr>
          <p:nvPr/>
        </p:nvSpPr>
        <p:spPr bwMode="auto">
          <a:xfrm>
            <a:off x="5574671" y="1498412"/>
            <a:ext cx="1983966" cy="1979254"/>
          </a:xfrm>
          <a:custGeom>
            <a:avLst/>
            <a:gdLst>
              <a:gd name="T0" fmla="*/ 3713 w 3714"/>
              <a:gd name="T1" fmla="*/ 1851 h 3704"/>
              <a:gd name="T2" fmla="*/ 3713 w 3714"/>
              <a:gd name="T3" fmla="*/ 1851 h 3704"/>
              <a:gd name="T4" fmla="*/ 1862 w 3714"/>
              <a:gd name="T5" fmla="*/ 3703 h 3704"/>
              <a:gd name="T6" fmla="*/ 0 w 3714"/>
              <a:gd name="T7" fmla="*/ 1851 h 3704"/>
              <a:gd name="T8" fmla="*/ 1862 w 3714"/>
              <a:gd name="T9" fmla="*/ 0 h 3704"/>
              <a:gd name="T10" fmla="*/ 3713 w 3714"/>
              <a:gd name="T11" fmla="*/ 1851 h 3704"/>
            </a:gdLst>
            <a:ahLst/>
            <a:cxnLst>
              <a:cxn ang="0">
                <a:pos x="T0" y="T1"/>
              </a:cxn>
              <a:cxn ang="0">
                <a:pos x="T2" y="T3"/>
              </a:cxn>
              <a:cxn ang="0">
                <a:pos x="T4" y="T5"/>
              </a:cxn>
              <a:cxn ang="0">
                <a:pos x="T6" y="T7"/>
              </a:cxn>
              <a:cxn ang="0">
                <a:pos x="T8" y="T9"/>
              </a:cxn>
              <a:cxn ang="0">
                <a:pos x="T10" y="T11"/>
              </a:cxn>
            </a:cxnLst>
            <a:rect l="0" t="0" r="r" b="b"/>
            <a:pathLst>
              <a:path w="3714" h="3704">
                <a:moveTo>
                  <a:pt x="3713" y="1851"/>
                </a:moveTo>
                <a:lnTo>
                  <a:pt x="3713" y="1851"/>
                </a:lnTo>
                <a:cubicBezTo>
                  <a:pt x="3713" y="2872"/>
                  <a:pt x="2883" y="3703"/>
                  <a:pt x="1862" y="3703"/>
                </a:cubicBezTo>
                <a:cubicBezTo>
                  <a:pt x="832" y="3703"/>
                  <a:pt x="0" y="2872"/>
                  <a:pt x="0" y="1851"/>
                </a:cubicBezTo>
                <a:cubicBezTo>
                  <a:pt x="0" y="831"/>
                  <a:pt x="832" y="0"/>
                  <a:pt x="1862" y="0"/>
                </a:cubicBezTo>
                <a:cubicBezTo>
                  <a:pt x="2883" y="0"/>
                  <a:pt x="3713" y="831"/>
                  <a:pt x="3713" y="1851"/>
                </a:cubicBezTo>
              </a:path>
            </a:pathLst>
          </a:custGeom>
          <a:solidFill>
            <a:srgbClr val="7DCCC6"/>
          </a:solidFill>
          <a:ln w="9525" cap="flat">
            <a:noFill/>
            <a:bevel/>
            <a:headEnd/>
            <a:tailEnd/>
          </a:ln>
          <a:effectLst/>
        </p:spPr>
        <p:txBody>
          <a:bodyPr wrap="none" anchor="ctr"/>
          <a:lstStyle/>
          <a:p>
            <a:endParaRPr lang="en-US"/>
          </a:p>
        </p:txBody>
      </p:sp>
      <p:sp>
        <p:nvSpPr>
          <p:cNvPr id="81" name="Freeform 174">
            <a:extLst>
              <a:ext uri="{FF2B5EF4-FFF2-40B4-BE49-F238E27FC236}">
                <a16:creationId xmlns:a16="http://schemas.microsoft.com/office/drawing/2014/main" id="{4A9CE79B-4F97-2642-817C-4F0E7F93E57E}"/>
              </a:ext>
            </a:extLst>
          </p:cNvPr>
          <p:cNvSpPr>
            <a:spLocks noChangeArrowheads="1"/>
          </p:cNvSpPr>
          <p:nvPr/>
        </p:nvSpPr>
        <p:spPr bwMode="auto">
          <a:xfrm>
            <a:off x="2108622" y="3272672"/>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23385C"/>
          </a:solidFill>
          <a:ln w="9525" cap="flat">
            <a:noFill/>
            <a:bevel/>
            <a:headEnd/>
            <a:tailEnd/>
          </a:ln>
          <a:effectLst/>
        </p:spPr>
        <p:txBody>
          <a:bodyPr wrap="none" anchor="ctr"/>
          <a:lstStyle/>
          <a:p>
            <a:endParaRPr lang="en-US"/>
          </a:p>
        </p:txBody>
      </p:sp>
      <p:sp>
        <p:nvSpPr>
          <p:cNvPr id="82" name="Freeform 175">
            <a:extLst>
              <a:ext uri="{FF2B5EF4-FFF2-40B4-BE49-F238E27FC236}">
                <a16:creationId xmlns:a16="http://schemas.microsoft.com/office/drawing/2014/main" id="{06142319-C95F-814A-BCD5-AFEE8A77203B}"/>
              </a:ext>
            </a:extLst>
          </p:cNvPr>
          <p:cNvSpPr>
            <a:spLocks noChangeArrowheads="1"/>
          </p:cNvSpPr>
          <p:nvPr userDrawn="1"/>
        </p:nvSpPr>
        <p:spPr bwMode="auto">
          <a:xfrm>
            <a:off x="5923397" y="4495568"/>
            <a:ext cx="791702" cy="791702"/>
          </a:xfrm>
          <a:custGeom>
            <a:avLst/>
            <a:gdLst>
              <a:gd name="T0" fmla="*/ 1482 w 1483"/>
              <a:gd name="T1" fmla="*/ 741 h 1482"/>
              <a:gd name="T2" fmla="*/ 1482 w 1483"/>
              <a:gd name="T3" fmla="*/ 741 h 1482"/>
              <a:gd name="T4" fmla="*/ 741 w 1483"/>
              <a:gd name="T5" fmla="*/ 1481 h 1482"/>
              <a:gd name="T6" fmla="*/ 0 w 1483"/>
              <a:gd name="T7" fmla="*/ 741 h 1482"/>
              <a:gd name="T8" fmla="*/ 741 w 1483"/>
              <a:gd name="T9" fmla="*/ 0 h 1482"/>
              <a:gd name="T10" fmla="*/ 1482 w 1483"/>
              <a:gd name="T11" fmla="*/ 741 h 1482"/>
            </a:gdLst>
            <a:ahLst/>
            <a:cxnLst>
              <a:cxn ang="0">
                <a:pos x="T0" y="T1"/>
              </a:cxn>
              <a:cxn ang="0">
                <a:pos x="T2" y="T3"/>
              </a:cxn>
              <a:cxn ang="0">
                <a:pos x="T4" y="T5"/>
              </a:cxn>
              <a:cxn ang="0">
                <a:pos x="T6" y="T7"/>
              </a:cxn>
              <a:cxn ang="0">
                <a:pos x="T8" y="T9"/>
              </a:cxn>
              <a:cxn ang="0">
                <a:pos x="T10" y="T11"/>
              </a:cxn>
            </a:cxnLst>
            <a:rect l="0" t="0" r="r" b="b"/>
            <a:pathLst>
              <a:path w="1483" h="1482">
                <a:moveTo>
                  <a:pt x="1482" y="741"/>
                </a:moveTo>
                <a:lnTo>
                  <a:pt x="1482" y="741"/>
                </a:lnTo>
                <a:cubicBezTo>
                  <a:pt x="1482" y="1147"/>
                  <a:pt x="1148" y="1481"/>
                  <a:pt x="741" y="1481"/>
                </a:cubicBezTo>
                <a:cubicBezTo>
                  <a:pt x="334" y="1481"/>
                  <a:pt x="0" y="1147"/>
                  <a:pt x="0" y="741"/>
                </a:cubicBezTo>
                <a:cubicBezTo>
                  <a:pt x="0" y="334"/>
                  <a:pt x="334" y="0"/>
                  <a:pt x="741" y="0"/>
                </a:cubicBezTo>
                <a:cubicBezTo>
                  <a:pt x="1148" y="0"/>
                  <a:pt x="1482" y="334"/>
                  <a:pt x="1482" y="741"/>
                </a:cubicBezTo>
              </a:path>
            </a:pathLst>
          </a:custGeom>
          <a:solidFill>
            <a:srgbClr val="00A4B8"/>
          </a:solidFill>
          <a:ln w="9525" cap="flat">
            <a:noFill/>
            <a:bevel/>
            <a:headEnd/>
            <a:tailEnd/>
          </a:ln>
          <a:effectLst/>
        </p:spPr>
        <p:txBody>
          <a:bodyPr wrap="none" anchor="ctr"/>
          <a:lstStyle/>
          <a:p>
            <a:endParaRPr lang="en-US"/>
          </a:p>
        </p:txBody>
      </p:sp>
      <p:sp>
        <p:nvSpPr>
          <p:cNvPr id="83" name="Freeform 176">
            <a:extLst>
              <a:ext uri="{FF2B5EF4-FFF2-40B4-BE49-F238E27FC236}">
                <a16:creationId xmlns:a16="http://schemas.microsoft.com/office/drawing/2014/main" id="{91B82CE6-EFD3-C44A-97DF-D00B51610AC8}"/>
              </a:ext>
            </a:extLst>
          </p:cNvPr>
          <p:cNvSpPr>
            <a:spLocks noChangeArrowheads="1"/>
          </p:cNvSpPr>
          <p:nvPr/>
        </p:nvSpPr>
        <p:spPr bwMode="auto">
          <a:xfrm>
            <a:off x="5527546" y="1342899"/>
            <a:ext cx="791702" cy="786989"/>
          </a:xfrm>
          <a:custGeom>
            <a:avLst/>
            <a:gdLst>
              <a:gd name="T0" fmla="*/ 1482 w 1483"/>
              <a:gd name="T1" fmla="*/ 731 h 1473"/>
              <a:gd name="T2" fmla="*/ 1482 w 1483"/>
              <a:gd name="T3" fmla="*/ 731 h 1473"/>
              <a:gd name="T4" fmla="*/ 741 w 1483"/>
              <a:gd name="T5" fmla="*/ 1472 h 1473"/>
              <a:gd name="T6" fmla="*/ 0 w 1483"/>
              <a:gd name="T7" fmla="*/ 731 h 1473"/>
              <a:gd name="T8" fmla="*/ 741 w 1483"/>
              <a:gd name="T9" fmla="*/ 0 h 1473"/>
              <a:gd name="T10" fmla="*/ 1482 w 1483"/>
              <a:gd name="T11" fmla="*/ 731 h 1473"/>
            </a:gdLst>
            <a:ahLst/>
            <a:cxnLst>
              <a:cxn ang="0">
                <a:pos x="T0" y="T1"/>
              </a:cxn>
              <a:cxn ang="0">
                <a:pos x="T2" y="T3"/>
              </a:cxn>
              <a:cxn ang="0">
                <a:pos x="T4" y="T5"/>
              </a:cxn>
              <a:cxn ang="0">
                <a:pos x="T6" y="T7"/>
              </a:cxn>
              <a:cxn ang="0">
                <a:pos x="T8" y="T9"/>
              </a:cxn>
              <a:cxn ang="0">
                <a:pos x="T10" y="T11"/>
              </a:cxn>
            </a:cxnLst>
            <a:rect l="0" t="0" r="r" b="b"/>
            <a:pathLst>
              <a:path w="1483" h="1473">
                <a:moveTo>
                  <a:pt x="1482" y="731"/>
                </a:moveTo>
                <a:lnTo>
                  <a:pt x="1482" y="731"/>
                </a:lnTo>
                <a:cubicBezTo>
                  <a:pt x="1482" y="1147"/>
                  <a:pt x="1148" y="1472"/>
                  <a:pt x="741" y="1472"/>
                </a:cubicBezTo>
                <a:cubicBezTo>
                  <a:pt x="334" y="1472"/>
                  <a:pt x="0" y="1147"/>
                  <a:pt x="0" y="731"/>
                </a:cubicBezTo>
                <a:cubicBezTo>
                  <a:pt x="0" y="325"/>
                  <a:pt x="334" y="0"/>
                  <a:pt x="741" y="0"/>
                </a:cubicBezTo>
                <a:cubicBezTo>
                  <a:pt x="1148" y="0"/>
                  <a:pt x="1482" y="325"/>
                  <a:pt x="1482" y="731"/>
                </a:cubicBezTo>
              </a:path>
            </a:pathLst>
          </a:custGeom>
          <a:solidFill>
            <a:srgbClr val="7DCCC6"/>
          </a:solidFill>
          <a:ln w="9525" cap="flat">
            <a:noFill/>
            <a:bevel/>
            <a:headEnd/>
            <a:tailEnd/>
          </a:ln>
          <a:effectLst/>
        </p:spPr>
        <p:txBody>
          <a:bodyPr wrap="none" anchor="ctr"/>
          <a:lstStyle/>
          <a:p>
            <a:endParaRPr lang="en-US"/>
          </a:p>
        </p:txBody>
      </p:sp>
      <p:sp>
        <p:nvSpPr>
          <p:cNvPr id="84" name="Freeform 177">
            <a:extLst>
              <a:ext uri="{FF2B5EF4-FFF2-40B4-BE49-F238E27FC236}">
                <a16:creationId xmlns:a16="http://schemas.microsoft.com/office/drawing/2014/main" id="{93A80B2C-5FD5-C347-BBB3-F9F251C50D45}"/>
              </a:ext>
            </a:extLst>
          </p:cNvPr>
          <p:cNvSpPr>
            <a:spLocks noChangeArrowheads="1"/>
          </p:cNvSpPr>
          <p:nvPr/>
        </p:nvSpPr>
        <p:spPr bwMode="auto">
          <a:xfrm>
            <a:off x="8058164" y="2400858"/>
            <a:ext cx="786989" cy="786989"/>
          </a:xfrm>
          <a:custGeom>
            <a:avLst/>
            <a:gdLst>
              <a:gd name="T0" fmla="*/ 1473 w 1474"/>
              <a:gd name="T1" fmla="*/ 740 h 1473"/>
              <a:gd name="T2" fmla="*/ 1473 w 1474"/>
              <a:gd name="T3" fmla="*/ 740 h 1473"/>
              <a:gd name="T4" fmla="*/ 741 w 1474"/>
              <a:gd name="T5" fmla="*/ 1472 h 1473"/>
              <a:gd name="T6" fmla="*/ 0 w 1474"/>
              <a:gd name="T7" fmla="*/ 740 h 1473"/>
              <a:gd name="T8" fmla="*/ 741 w 1474"/>
              <a:gd name="T9" fmla="*/ 0 h 1473"/>
              <a:gd name="T10" fmla="*/ 1473 w 1474"/>
              <a:gd name="T11" fmla="*/ 740 h 1473"/>
            </a:gdLst>
            <a:ahLst/>
            <a:cxnLst>
              <a:cxn ang="0">
                <a:pos x="T0" y="T1"/>
              </a:cxn>
              <a:cxn ang="0">
                <a:pos x="T2" y="T3"/>
              </a:cxn>
              <a:cxn ang="0">
                <a:pos x="T4" y="T5"/>
              </a:cxn>
              <a:cxn ang="0">
                <a:pos x="T6" y="T7"/>
              </a:cxn>
              <a:cxn ang="0">
                <a:pos x="T8" y="T9"/>
              </a:cxn>
              <a:cxn ang="0">
                <a:pos x="T10" y="T11"/>
              </a:cxn>
            </a:cxnLst>
            <a:rect l="0" t="0" r="r" b="b"/>
            <a:pathLst>
              <a:path w="1474" h="1473">
                <a:moveTo>
                  <a:pt x="1473" y="740"/>
                </a:moveTo>
                <a:lnTo>
                  <a:pt x="1473" y="740"/>
                </a:lnTo>
                <a:cubicBezTo>
                  <a:pt x="1473" y="1147"/>
                  <a:pt x="1147" y="1472"/>
                  <a:pt x="741" y="1472"/>
                </a:cubicBezTo>
                <a:cubicBezTo>
                  <a:pt x="325" y="1472"/>
                  <a:pt x="0" y="1147"/>
                  <a:pt x="0" y="740"/>
                </a:cubicBezTo>
                <a:cubicBezTo>
                  <a:pt x="0" y="325"/>
                  <a:pt x="325" y="0"/>
                  <a:pt x="741" y="0"/>
                </a:cubicBezTo>
                <a:cubicBezTo>
                  <a:pt x="1147" y="0"/>
                  <a:pt x="1473" y="325"/>
                  <a:pt x="1473" y="740"/>
                </a:cubicBezTo>
              </a:path>
            </a:pathLst>
          </a:custGeom>
          <a:solidFill>
            <a:srgbClr val="F16A4C"/>
          </a:solidFill>
          <a:ln w="9525" cap="flat">
            <a:noFill/>
            <a:bevel/>
            <a:headEnd/>
            <a:tailEnd/>
          </a:ln>
          <a:effectLst/>
        </p:spPr>
        <p:txBody>
          <a:bodyPr wrap="none" anchor="ctr"/>
          <a:lstStyle/>
          <a:p>
            <a:endParaRPr lang="en-US"/>
          </a:p>
        </p:txBody>
      </p:sp>
      <p:sp>
        <p:nvSpPr>
          <p:cNvPr id="87" name="Freeform 178">
            <a:extLst>
              <a:ext uri="{FF2B5EF4-FFF2-40B4-BE49-F238E27FC236}">
                <a16:creationId xmlns:a16="http://schemas.microsoft.com/office/drawing/2014/main" id="{57E238EC-5E3B-724B-824A-991294CD73C2}"/>
              </a:ext>
            </a:extLst>
          </p:cNvPr>
          <p:cNvSpPr>
            <a:spLocks noChangeArrowheads="1"/>
          </p:cNvSpPr>
          <p:nvPr/>
        </p:nvSpPr>
        <p:spPr bwMode="auto">
          <a:xfrm>
            <a:off x="10852680" y="1609156"/>
            <a:ext cx="786989" cy="791702"/>
          </a:xfrm>
          <a:custGeom>
            <a:avLst/>
            <a:gdLst>
              <a:gd name="T0" fmla="*/ 1473 w 1474"/>
              <a:gd name="T1" fmla="*/ 740 h 1482"/>
              <a:gd name="T2" fmla="*/ 1473 w 1474"/>
              <a:gd name="T3" fmla="*/ 740 h 1482"/>
              <a:gd name="T4" fmla="*/ 733 w 1474"/>
              <a:gd name="T5" fmla="*/ 1481 h 1482"/>
              <a:gd name="T6" fmla="*/ 0 w 1474"/>
              <a:gd name="T7" fmla="*/ 740 h 1482"/>
              <a:gd name="T8" fmla="*/ 733 w 1474"/>
              <a:gd name="T9" fmla="*/ 0 h 1482"/>
              <a:gd name="T10" fmla="*/ 1473 w 1474"/>
              <a:gd name="T11" fmla="*/ 740 h 1482"/>
            </a:gdLst>
            <a:ahLst/>
            <a:cxnLst>
              <a:cxn ang="0">
                <a:pos x="T0" y="T1"/>
              </a:cxn>
              <a:cxn ang="0">
                <a:pos x="T2" y="T3"/>
              </a:cxn>
              <a:cxn ang="0">
                <a:pos x="T4" y="T5"/>
              </a:cxn>
              <a:cxn ang="0">
                <a:pos x="T6" y="T7"/>
              </a:cxn>
              <a:cxn ang="0">
                <a:pos x="T8" y="T9"/>
              </a:cxn>
              <a:cxn ang="0">
                <a:pos x="T10" y="T11"/>
              </a:cxn>
            </a:cxnLst>
            <a:rect l="0" t="0" r="r" b="b"/>
            <a:pathLst>
              <a:path w="1474" h="1482">
                <a:moveTo>
                  <a:pt x="1473" y="740"/>
                </a:moveTo>
                <a:lnTo>
                  <a:pt x="1473" y="740"/>
                </a:lnTo>
                <a:cubicBezTo>
                  <a:pt x="1473" y="1147"/>
                  <a:pt x="1148" y="1481"/>
                  <a:pt x="733" y="1481"/>
                </a:cubicBezTo>
                <a:cubicBezTo>
                  <a:pt x="326" y="1481"/>
                  <a:pt x="0" y="1147"/>
                  <a:pt x="0" y="740"/>
                </a:cubicBezTo>
                <a:cubicBezTo>
                  <a:pt x="0" y="334"/>
                  <a:pt x="326" y="0"/>
                  <a:pt x="733" y="0"/>
                </a:cubicBezTo>
                <a:cubicBezTo>
                  <a:pt x="1148" y="0"/>
                  <a:pt x="1473" y="334"/>
                  <a:pt x="1473" y="740"/>
                </a:cubicBezTo>
              </a:path>
            </a:pathLst>
          </a:custGeom>
          <a:solidFill>
            <a:srgbClr val="FDC562"/>
          </a:solidFill>
          <a:ln w="9525" cap="flat">
            <a:noFill/>
            <a:bevel/>
            <a:headEnd/>
            <a:tailEnd/>
          </a:ln>
          <a:effectLst/>
        </p:spPr>
        <p:txBody>
          <a:bodyPr wrap="none" anchor="ctr"/>
          <a:lstStyle/>
          <a:p>
            <a:endParaRPr lang="en-US"/>
          </a:p>
        </p:txBody>
      </p:sp>
      <p:sp>
        <p:nvSpPr>
          <p:cNvPr id="144" name="Text Placeholder 17">
            <a:extLst>
              <a:ext uri="{FF2B5EF4-FFF2-40B4-BE49-F238E27FC236}">
                <a16:creationId xmlns:a16="http://schemas.microsoft.com/office/drawing/2014/main" id="{43A9646D-E0E8-9B4E-9F77-3E844CAD8BDC}"/>
              </a:ext>
            </a:extLst>
          </p:cNvPr>
          <p:cNvSpPr>
            <a:spLocks noGrp="1"/>
          </p:cNvSpPr>
          <p:nvPr userDrawn="1">
            <p:ph type="body" sz="quarter" idx="21" hasCustomPrompt="1"/>
          </p:nvPr>
        </p:nvSpPr>
        <p:spPr>
          <a:xfrm>
            <a:off x="2505115" y="2803265"/>
            <a:ext cx="1740791" cy="697634"/>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5" name="Text Placeholder 17">
            <a:extLst>
              <a:ext uri="{FF2B5EF4-FFF2-40B4-BE49-F238E27FC236}">
                <a16:creationId xmlns:a16="http://schemas.microsoft.com/office/drawing/2014/main" id="{DAE6D4C0-6899-EF4D-9FAF-4D8C3B217C65}"/>
              </a:ext>
            </a:extLst>
          </p:cNvPr>
          <p:cNvSpPr>
            <a:spLocks noGrp="1"/>
          </p:cNvSpPr>
          <p:nvPr userDrawn="1">
            <p:ph type="body" sz="quarter" idx="25" hasCustomPrompt="1"/>
          </p:nvPr>
        </p:nvSpPr>
        <p:spPr>
          <a:xfrm>
            <a:off x="2519373" y="2476787"/>
            <a:ext cx="1740791"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46" name="Text Placeholder 17">
            <a:extLst>
              <a:ext uri="{FF2B5EF4-FFF2-40B4-BE49-F238E27FC236}">
                <a16:creationId xmlns:a16="http://schemas.microsoft.com/office/drawing/2014/main" id="{4967DA91-F81D-4447-97B2-6C673397EF5C}"/>
              </a:ext>
            </a:extLst>
          </p:cNvPr>
          <p:cNvSpPr>
            <a:spLocks noGrp="1"/>
          </p:cNvSpPr>
          <p:nvPr userDrawn="1">
            <p:ph type="body" sz="quarter" idx="26" hasCustomPrompt="1"/>
          </p:nvPr>
        </p:nvSpPr>
        <p:spPr>
          <a:xfrm>
            <a:off x="4451914" y="3788978"/>
            <a:ext cx="1853076" cy="839438"/>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7" name="Text Placeholder 17">
            <a:extLst>
              <a:ext uri="{FF2B5EF4-FFF2-40B4-BE49-F238E27FC236}">
                <a16:creationId xmlns:a16="http://schemas.microsoft.com/office/drawing/2014/main" id="{4A7B02EF-9D32-9E4D-A155-FD8D2BEEF1E8}"/>
              </a:ext>
            </a:extLst>
          </p:cNvPr>
          <p:cNvSpPr>
            <a:spLocks noGrp="1"/>
          </p:cNvSpPr>
          <p:nvPr userDrawn="1">
            <p:ph type="body" sz="quarter" idx="27" hasCustomPrompt="1"/>
          </p:nvPr>
        </p:nvSpPr>
        <p:spPr>
          <a:xfrm>
            <a:off x="4466172" y="3462500"/>
            <a:ext cx="1853076"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48" name="Text Placeholder 17">
            <a:extLst>
              <a:ext uri="{FF2B5EF4-FFF2-40B4-BE49-F238E27FC236}">
                <a16:creationId xmlns:a16="http://schemas.microsoft.com/office/drawing/2014/main" id="{B53006D1-ED98-8C47-8186-B2BFCF6FB790}"/>
              </a:ext>
            </a:extLst>
          </p:cNvPr>
          <p:cNvSpPr>
            <a:spLocks noGrp="1"/>
          </p:cNvSpPr>
          <p:nvPr userDrawn="1">
            <p:ph type="body" sz="quarter" idx="28" hasCustomPrompt="1"/>
          </p:nvPr>
        </p:nvSpPr>
        <p:spPr>
          <a:xfrm>
            <a:off x="6950565" y="3500899"/>
            <a:ext cx="2130961" cy="880763"/>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9" name="Text Placeholder 17">
            <a:extLst>
              <a:ext uri="{FF2B5EF4-FFF2-40B4-BE49-F238E27FC236}">
                <a16:creationId xmlns:a16="http://schemas.microsoft.com/office/drawing/2014/main" id="{01D6DD52-2A8D-8647-9F45-DD38BF8C4284}"/>
              </a:ext>
            </a:extLst>
          </p:cNvPr>
          <p:cNvSpPr>
            <a:spLocks noGrp="1"/>
          </p:cNvSpPr>
          <p:nvPr userDrawn="1">
            <p:ph type="body" sz="quarter" idx="29" hasCustomPrompt="1"/>
          </p:nvPr>
        </p:nvSpPr>
        <p:spPr>
          <a:xfrm>
            <a:off x="6964823" y="3174422"/>
            <a:ext cx="2130961"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0" name="Text Placeholder 17">
            <a:extLst>
              <a:ext uri="{FF2B5EF4-FFF2-40B4-BE49-F238E27FC236}">
                <a16:creationId xmlns:a16="http://schemas.microsoft.com/office/drawing/2014/main" id="{FD8DCD0D-631E-D748-A38B-01AB4591DC09}"/>
              </a:ext>
            </a:extLst>
          </p:cNvPr>
          <p:cNvSpPr>
            <a:spLocks noGrp="1"/>
          </p:cNvSpPr>
          <p:nvPr userDrawn="1">
            <p:ph type="body" sz="quarter" idx="30" hasCustomPrompt="1"/>
          </p:nvPr>
        </p:nvSpPr>
        <p:spPr>
          <a:xfrm>
            <a:off x="9067268" y="2446428"/>
            <a:ext cx="2333958" cy="880763"/>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1" name="Text Placeholder 17">
            <a:extLst>
              <a:ext uri="{FF2B5EF4-FFF2-40B4-BE49-F238E27FC236}">
                <a16:creationId xmlns:a16="http://schemas.microsoft.com/office/drawing/2014/main" id="{42BCEFC7-1896-1542-AF5C-B298DDD04ECF}"/>
              </a:ext>
            </a:extLst>
          </p:cNvPr>
          <p:cNvSpPr>
            <a:spLocks noGrp="1"/>
          </p:cNvSpPr>
          <p:nvPr userDrawn="1">
            <p:ph type="body" sz="quarter" idx="31" hasCustomPrompt="1"/>
          </p:nvPr>
        </p:nvSpPr>
        <p:spPr>
          <a:xfrm>
            <a:off x="9081526" y="2119951"/>
            <a:ext cx="2333958"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2" name="Text Placeholder 17">
            <a:extLst>
              <a:ext uri="{FF2B5EF4-FFF2-40B4-BE49-F238E27FC236}">
                <a16:creationId xmlns:a16="http://schemas.microsoft.com/office/drawing/2014/main" id="{504933AA-9772-824C-B12A-884D2266FA72}"/>
              </a:ext>
            </a:extLst>
          </p:cNvPr>
          <p:cNvSpPr>
            <a:spLocks noGrp="1"/>
          </p:cNvSpPr>
          <p:nvPr userDrawn="1">
            <p:ph type="body" sz="quarter" idx="32" hasCustomPrompt="1"/>
          </p:nvPr>
        </p:nvSpPr>
        <p:spPr>
          <a:xfrm>
            <a:off x="5645112" y="2214208"/>
            <a:ext cx="1740791" cy="880763"/>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3" name="Text Placeholder 17">
            <a:extLst>
              <a:ext uri="{FF2B5EF4-FFF2-40B4-BE49-F238E27FC236}">
                <a16:creationId xmlns:a16="http://schemas.microsoft.com/office/drawing/2014/main" id="{6F3EB50C-D614-9148-BADE-CDDF657537E1}"/>
              </a:ext>
            </a:extLst>
          </p:cNvPr>
          <p:cNvSpPr>
            <a:spLocks noGrp="1"/>
          </p:cNvSpPr>
          <p:nvPr userDrawn="1">
            <p:ph type="body" sz="quarter" idx="33" hasCustomPrompt="1"/>
          </p:nvPr>
        </p:nvSpPr>
        <p:spPr>
          <a:xfrm>
            <a:off x="5659370" y="1887731"/>
            <a:ext cx="1740791"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4" name="Text Placeholder 17">
            <a:extLst>
              <a:ext uri="{FF2B5EF4-FFF2-40B4-BE49-F238E27FC236}">
                <a16:creationId xmlns:a16="http://schemas.microsoft.com/office/drawing/2014/main" id="{43222CA0-2E78-6A40-979E-1DAE10272C71}"/>
              </a:ext>
            </a:extLst>
          </p:cNvPr>
          <p:cNvSpPr>
            <a:spLocks noGrp="1"/>
          </p:cNvSpPr>
          <p:nvPr>
            <p:ph type="body" sz="quarter" idx="34" hasCustomPrompt="1"/>
          </p:nvPr>
        </p:nvSpPr>
        <p:spPr>
          <a:xfrm>
            <a:off x="2138039" y="3421579"/>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155" name="Text Placeholder 17">
            <a:extLst>
              <a:ext uri="{FF2B5EF4-FFF2-40B4-BE49-F238E27FC236}">
                <a16:creationId xmlns:a16="http://schemas.microsoft.com/office/drawing/2014/main" id="{9F1B58C5-849B-6040-9634-77D323405C4C}"/>
              </a:ext>
            </a:extLst>
          </p:cNvPr>
          <p:cNvSpPr>
            <a:spLocks noGrp="1"/>
          </p:cNvSpPr>
          <p:nvPr>
            <p:ph type="body" sz="quarter" idx="35" hasCustomPrompt="1"/>
          </p:nvPr>
        </p:nvSpPr>
        <p:spPr>
          <a:xfrm>
            <a:off x="6003355" y="4641816"/>
            <a:ext cx="695250" cy="734798"/>
          </a:xfrm>
          <a:noFill/>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156" name="Text Placeholder 17">
            <a:extLst>
              <a:ext uri="{FF2B5EF4-FFF2-40B4-BE49-F238E27FC236}">
                <a16:creationId xmlns:a16="http://schemas.microsoft.com/office/drawing/2014/main" id="{97D30FF1-9364-2D4A-9E8B-2DB1EABB0B84}"/>
              </a:ext>
            </a:extLst>
          </p:cNvPr>
          <p:cNvSpPr>
            <a:spLocks noGrp="1"/>
          </p:cNvSpPr>
          <p:nvPr>
            <p:ph type="body" sz="quarter" idx="36" hasCustomPrompt="1"/>
          </p:nvPr>
        </p:nvSpPr>
        <p:spPr>
          <a:xfrm>
            <a:off x="5575772" y="1390066"/>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157" name="Text Placeholder 17">
            <a:extLst>
              <a:ext uri="{FF2B5EF4-FFF2-40B4-BE49-F238E27FC236}">
                <a16:creationId xmlns:a16="http://schemas.microsoft.com/office/drawing/2014/main" id="{CEF744C9-F425-C845-A44E-5A41E9F96B50}"/>
              </a:ext>
            </a:extLst>
          </p:cNvPr>
          <p:cNvSpPr>
            <a:spLocks noGrp="1"/>
          </p:cNvSpPr>
          <p:nvPr>
            <p:ph type="body" sz="quarter" idx="37" hasCustomPrompt="1"/>
          </p:nvPr>
        </p:nvSpPr>
        <p:spPr>
          <a:xfrm>
            <a:off x="8119887" y="2463875"/>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158" name="Text Placeholder 17">
            <a:extLst>
              <a:ext uri="{FF2B5EF4-FFF2-40B4-BE49-F238E27FC236}">
                <a16:creationId xmlns:a16="http://schemas.microsoft.com/office/drawing/2014/main" id="{6FF4D0EF-3A8F-D64E-A030-17FA93DC4E11}"/>
              </a:ext>
            </a:extLst>
          </p:cNvPr>
          <p:cNvSpPr>
            <a:spLocks noGrp="1"/>
          </p:cNvSpPr>
          <p:nvPr>
            <p:ph type="body" sz="quarter" idx="38" hasCustomPrompt="1"/>
          </p:nvPr>
        </p:nvSpPr>
        <p:spPr>
          <a:xfrm>
            <a:off x="10942078" y="1707788"/>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5</a:t>
            </a:r>
            <a:endParaRPr lang="en-US" dirty="0"/>
          </a:p>
        </p:txBody>
      </p:sp>
      <p:grpSp>
        <p:nvGrpSpPr>
          <p:cNvPr id="36" name="Group 35">
            <a:extLst>
              <a:ext uri="{FF2B5EF4-FFF2-40B4-BE49-F238E27FC236}">
                <a16:creationId xmlns:a16="http://schemas.microsoft.com/office/drawing/2014/main" id="{431175E0-037D-7F41-81B8-C423356AB5A2}"/>
              </a:ext>
            </a:extLst>
          </p:cNvPr>
          <p:cNvGrpSpPr/>
          <p:nvPr userDrawn="1"/>
        </p:nvGrpSpPr>
        <p:grpSpPr>
          <a:xfrm>
            <a:off x="0" y="6194352"/>
            <a:ext cx="1847358" cy="678338"/>
            <a:chOff x="0" y="6194352"/>
            <a:chExt cx="1847358" cy="678338"/>
          </a:xfrm>
        </p:grpSpPr>
        <p:pic>
          <p:nvPicPr>
            <p:cNvPr id="37" name="Picture 36" descr="Icon&#10;&#10;Description automatically generated">
              <a:extLst>
                <a:ext uri="{FF2B5EF4-FFF2-40B4-BE49-F238E27FC236}">
                  <a16:creationId xmlns:a16="http://schemas.microsoft.com/office/drawing/2014/main" id="{C0A56D16-BE1D-E443-98C9-AAA2F580D12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0" y="6194352"/>
              <a:ext cx="1058868" cy="678338"/>
            </a:xfrm>
            <a:prstGeom prst="rect">
              <a:avLst/>
            </a:prstGeom>
          </p:spPr>
        </p:pic>
        <p:pic>
          <p:nvPicPr>
            <p:cNvPr id="38" name="Picture 37" descr="A picture containing text, sign, tableware, plate&#10;&#10;Description automatically generated">
              <a:extLst>
                <a:ext uri="{FF2B5EF4-FFF2-40B4-BE49-F238E27FC236}">
                  <a16:creationId xmlns:a16="http://schemas.microsoft.com/office/drawing/2014/main" id="{938A230E-04BD-2449-BD25-E59329CA1AF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39" name="Picture 38" descr="Shape, arrow&#10;&#10;Description automatically generated">
              <a:extLst>
                <a:ext uri="{FF2B5EF4-FFF2-40B4-BE49-F238E27FC236}">
                  <a16:creationId xmlns:a16="http://schemas.microsoft.com/office/drawing/2014/main" id="{1E4CF955-D8A1-FC41-9CC9-1021731B5E0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5077142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 point number graph with icons ">
    <p:spTree>
      <p:nvGrpSpPr>
        <p:cNvPr id="1" name=""/>
        <p:cNvGrpSpPr/>
        <p:nvPr/>
      </p:nvGrpSpPr>
      <p:grpSpPr>
        <a:xfrm>
          <a:off x="0" y="0"/>
          <a:ext cx="0" cy="0"/>
          <a:chOff x="0" y="0"/>
          <a:chExt cx="0" cy="0"/>
        </a:xfrm>
      </p:grpSpPr>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23385C"/>
                </a:solidFill>
                <a:latin typeface="Calibri" panose="020F0502020204030204" pitchFamily="34" charset="0"/>
                <a:cs typeface="Calibri" panose="020F0502020204030204" pitchFamily="34" charset="0"/>
              </a:defRPr>
            </a:lvl1pPr>
          </a:lstStyle>
          <a:p>
            <a:pPr lvl="0"/>
            <a:r>
              <a:rPr lang="en-US" dirty="0"/>
              <a:t>Heading</a:t>
            </a:r>
          </a:p>
        </p:txBody>
      </p:sp>
      <p:sp>
        <p:nvSpPr>
          <p:cNvPr id="33" name="Oval 32">
            <a:extLst>
              <a:ext uri="{FF2B5EF4-FFF2-40B4-BE49-F238E27FC236}">
                <a16:creationId xmlns:a16="http://schemas.microsoft.com/office/drawing/2014/main" id="{7EB02BD7-70AD-D749-AB02-A773D9584280}"/>
              </a:ext>
            </a:extLst>
          </p:cNvPr>
          <p:cNvSpPr/>
          <p:nvPr/>
        </p:nvSpPr>
        <p:spPr>
          <a:xfrm>
            <a:off x="2089889" y="2141094"/>
            <a:ext cx="2664102" cy="2664102"/>
          </a:xfrm>
          <a:prstGeom prst="ellipse">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9D30D462-B88D-4645-A255-F2108DEBADF2}"/>
              </a:ext>
            </a:extLst>
          </p:cNvPr>
          <p:cNvSpPr/>
          <p:nvPr/>
        </p:nvSpPr>
        <p:spPr>
          <a:xfrm>
            <a:off x="4385115" y="2141094"/>
            <a:ext cx="2664102" cy="2664102"/>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030B4BB-AEAA-B74F-9C0C-375C2CEE4D88}"/>
              </a:ext>
            </a:extLst>
          </p:cNvPr>
          <p:cNvSpPr/>
          <p:nvPr/>
        </p:nvSpPr>
        <p:spPr>
          <a:xfrm>
            <a:off x="6680341" y="2141094"/>
            <a:ext cx="2664102" cy="2664102"/>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9A6A2A1-61AE-EA42-82A0-137FB4195E3E}"/>
              </a:ext>
            </a:extLst>
          </p:cNvPr>
          <p:cNvSpPr/>
          <p:nvPr/>
        </p:nvSpPr>
        <p:spPr>
          <a:xfrm>
            <a:off x="8975567" y="2141094"/>
            <a:ext cx="2664102" cy="2664102"/>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9116FB9-51EC-4D4B-AECA-B8C5CE39EA90}"/>
              </a:ext>
            </a:extLst>
          </p:cNvPr>
          <p:cNvSpPr/>
          <p:nvPr/>
        </p:nvSpPr>
        <p:spPr>
          <a:xfrm>
            <a:off x="2458765" y="1698686"/>
            <a:ext cx="1268168" cy="1268168"/>
          </a:xfrm>
          <a:prstGeom prst="ellipse">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DAB1F1D-D494-B64C-B788-EA224F69D000}"/>
              </a:ext>
            </a:extLst>
          </p:cNvPr>
          <p:cNvSpPr/>
          <p:nvPr/>
        </p:nvSpPr>
        <p:spPr>
          <a:xfrm>
            <a:off x="4753991" y="1698686"/>
            <a:ext cx="1268168" cy="1268168"/>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ACA38CC-B881-B64C-986A-7396F7157B4A}"/>
              </a:ext>
            </a:extLst>
          </p:cNvPr>
          <p:cNvSpPr/>
          <p:nvPr userDrawn="1"/>
        </p:nvSpPr>
        <p:spPr>
          <a:xfrm>
            <a:off x="7049217" y="1698686"/>
            <a:ext cx="1268168" cy="1268168"/>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602613E-7EEE-C347-90CD-3FD01C4F925E}"/>
              </a:ext>
            </a:extLst>
          </p:cNvPr>
          <p:cNvSpPr/>
          <p:nvPr/>
        </p:nvSpPr>
        <p:spPr>
          <a:xfrm>
            <a:off x="9344443" y="1698686"/>
            <a:ext cx="1268168" cy="1268168"/>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E668048-3D1A-0944-9382-E43B157DF0C1}"/>
              </a:ext>
            </a:extLst>
          </p:cNvPr>
          <p:cNvSpPr/>
          <p:nvPr/>
        </p:nvSpPr>
        <p:spPr>
          <a:xfrm>
            <a:off x="2562014" y="1786976"/>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3D1DD726-B492-8E44-9918-192EF5BA2D3D}"/>
              </a:ext>
            </a:extLst>
          </p:cNvPr>
          <p:cNvSpPr/>
          <p:nvPr/>
        </p:nvSpPr>
        <p:spPr>
          <a:xfrm>
            <a:off x="4860745" y="1805440"/>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626D483-2F4C-9149-AE75-A1DB204AF180}"/>
              </a:ext>
            </a:extLst>
          </p:cNvPr>
          <p:cNvSpPr/>
          <p:nvPr/>
        </p:nvSpPr>
        <p:spPr>
          <a:xfrm>
            <a:off x="7155971" y="1805439"/>
            <a:ext cx="1054660" cy="1054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CC52548-81E9-E848-ACC2-147DFAA24991}"/>
              </a:ext>
            </a:extLst>
          </p:cNvPr>
          <p:cNvSpPr/>
          <p:nvPr/>
        </p:nvSpPr>
        <p:spPr>
          <a:xfrm>
            <a:off x="9451197" y="1805439"/>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615F96DE-6B77-E34D-972D-58623A9BC87D}"/>
              </a:ext>
            </a:extLst>
          </p:cNvPr>
          <p:cNvSpPr/>
          <p:nvPr/>
        </p:nvSpPr>
        <p:spPr>
          <a:xfrm>
            <a:off x="3435379" y="4279578"/>
            <a:ext cx="879736" cy="879735"/>
          </a:xfrm>
          <a:prstGeom prst="ellipse">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94673B41-433E-E44D-900C-5050C967F29E}"/>
              </a:ext>
            </a:extLst>
          </p:cNvPr>
          <p:cNvSpPr/>
          <p:nvPr/>
        </p:nvSpPr>
        <p:spPr>
          <a:xfrm>
            <a:off x="5798873" y="4279578"/>
            <a:ext cx="879736" cy="879735"/>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64773E4C-32A9-DB4E-BCDC-F968258A12B8}"/>
              </a:ext>
            </a:extLst>
          </p:cNvPr>
          <p:cNvSpPr/>
          <p:nvPr/>
        </p:nvSpPr>
        <p:spPr>
          <a:xfrm>
            <a:off x="8095831" y="4279578"/>
            <a:ext cx="879736" cy="879735"/>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F264980-2C35-3447-8873-1AA9114E2FDB}"/>
              </a:ext>
            </a:extLst>
          </p:cNvPr>
          <p:cNvSpPr/>
          <p:nvPr/>
        </p:nvSpPr>
        <p:spPr>
          <a:xfrm>
            <a:off x="10526240" y="4279578"/>
            <a:ext cx="879736" cy="879735"/>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17">
            <a:extLst>
              <a:ext uri="{FF2B5EF4-FFF2-40B4-BE49-F238E27FC236}">
                <a16:creationId xmlns:a16="http://schemas.microsoft.com/office/drawing/2014/main" id="{6ADBD416-235E-8042-9F21-FF4E75B4608C}"/>
              </a:ext>
            </a:extLst>
          </p:cNvPr>
          <p:cNvSpPr>
            <a:spLocks noGrp="1"/>
          </p:cNvSpPr>
          <p:nvPr userDrawn="1">
            <p:ph type="body" sz="quarter" idx="34" hasCustomPrompt="1"/>
          </p:nvPr>
        </p:nvSpPr>
        <p:spPr>
          <a:xfrm>
            <a:off x="2747941" y="1946907"/>
            <a:ext cx="695250" cy="734798"/>
          </a:xfrm>
        </p:spPr>
        <p:txBody>
          <a:bodyPr/>
          <a:lstStyle>
            <a:lvl1pPr algn="ctr">
              <a:buNone/>
              <a:defRPr sz="4800" b="1"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2" name="Rectangle 1">
            <a:extLst>
              <a:ext uri="{FF2B5EF4-FFF2-40B4-BE49-F238E27FC236}">
                <a16:creationId xmlns:a16="http://schemas.microsoft.com/office/drawing/2014/main" id="{DB70FC33-468D-C84E-8B00-B9E35D628700}"/>
              </a:ext>
            </a:extLst>
          </p:cNvPr>
          <p:cNvSpPr/>
          <p:nvPr userDrawn="1"/>
        </p:nvSpPr>
        <p:spPr>
          <a:xfrm>
            <a:off x="5945157" y="3244334"/>
            <a:ext cx="301686" cy="369332"/>
          </a:xfrm>
          <a:prstGeom prst="rect">
            <a:avLst/>
          </a:prstGeom>
        </p:spPr>
        <p:txBody>
          <a:bodyPr wrap="none">
            <a:spAutoFit/>
          </a:bodyPr>
          <a:lstStyle/>
          <a:p>
            <a:pPr lvl="0"/>
            <a:r>
              <a:rPr lang="en-GB" dirty="0"/>
              <a:t>1</a:t>
            </a:r>
            <a:endParaRPr lang="en-US" dirty="0"/>
          </a:p>
        </p:txBody>
      </p:sp>
      <p:sp>
        <p:nvSpPr>
          <p:cNvPr id="63" name="Text Placeholder 17">
            <a:extLst>
              <a:ext uri="{FF2B5EF4-FFF2-40B4-BE49-F238E27FC236}">
                <a16:creationId xmlns:a16="http://schemas.microsoft.com/office/drawing/2014/main" id="{2BBAC9AE-474F-0D44-9EBA-0537E6983137}"/>
              </a:ext>
            </a:extLst>
          </p:cNvPr>
          <p:cNvSpPr>
            <a:spLocks noGrp="1"/>
          </p:cNvSpPr>
          <p:nvPr userDrawn="1">
            <p:ph type="body" sz="quarter" idx="35" hasCustomPrompt="1"/>
          </p:nvPr>
        </p:nvSpPr>
        <p:spPr>
          <a:xfrm>
            <a:off x="5064548" y="1949503"/>
            <a:ext cx="695250" cy="734798"/>
          </a:xfrm>
        </p:spPr>
        <p:txBody>
          <a:bodyPr/>
          <a:lstStyle>
            <a:lvl1pPr algn="ctr">
              <a:buNone/>
              <a:defRPr sz="4800" b="1" i="0" spc="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64" name="Text Placeholder 17">
            <a:extLst>
              <a:ext uri="{FF2B5EF4-FFF2-40B4-BE49-F238E27FC236}">
                <a16:creationId xmlns:a16="http://schemas.microsoft.com/office/drawing/2014/main" id="{BF9CAB18-1D38-D644-A81F-70E5466D0389}"/>
              </a:ext>
            </a:extLst>
          </p:cNvPr>
          <p:cNvSpPr>
            <a:spLocks noGrp="1"/>
          </p:cNvSpPr>
          <p:nvPr userDrawn="1">
            <p:ph type="body" sz="quarter" idx="36" hasCustomPrompt="1"/>
          </p:nvPr>
        </p:nvSpPr>
        <p:spPr>
          <a:xfrm>
            <a:off x="7338393" y="1962861"/>
            <a:ext cx="695250" cy="734798"/>
          </a:xfrm>
        </p:spPr>
        <p:txBody>
          <a:bodyPr/>
          <a:lstStyle>
            <a:lvl1pPr algn="ctr">
              <a:buNone/>
              <a:defRPr sz="4800" b="1" i="0" spc="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65" name="Text Placeholder 17">
            <a:extLst>
              <a:ext uri="{FF2B5EF4-FFF2-40B4-BE49-F238E27FC236}">
                <a16:creationId xmlns:a16="http://schemas.microsoft.com/office/drawing/2014/main" id="{A8A502A8-834D-C94A-9859-BACB55444207}"/>
              </a:ext>
            </a:extLst>
          </p:cNvPr>
          <p:cNvSpPr>
            <a:spLocks noGrp="1"/>
          </p:cNvSpPr>
          <p:nvPr userDrawn="1">
            <p:ph type="body" sz="quarter" idx="37" hasCustomPrompt="1"/>
          </p:nvPr>
        </p:nvSpPr>
        <p:spPr>
          <a:xfrm>
            <a:off x="9655000" y="1965457"/>
            <a:ext cx="695250" cy="734798"/>
          </a:xfrm>
        </p:spPr>
        <p:txBody>
          <a:bodyPr/>
          <a:lstStyle>
            <a:lvl1pPr algn="ctr">
              <a:buNone/>
              <a:defRPr sz="4800" b="1" i="0" spc="0">
                <a:solidFill>
                  <a:srgbClr val="F16A4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70" name="Text Placeholder 17">
            <a:extLst>
              <a:ext uri="{FF2B5EF4-FFF2-40B4-BE49-F238E27FC236}">
                <a16:creationId xmlns:a16="http://schemas.microsoft.com/office/drawing/2014/main" id="{084B4BE7-DD1C-1743-85E4-D3ED17FE67F2}"/>
              </a:ext>
            </a:extLst>
          </p:cNvPr>
          <p:cNvSpPr>
            <a:spLocks noGrp="1"/>
          </p:cNvSpPr>
          <p:nvPr userDrawn="1">
            <p:ph type="body" sz="quarter" idx="21" hasCustomPrompt="1"/>
          </p:nvPr>
        </p:nvSpPr>
        <p:spPr>
          <a:xfrm>
            <a:off x="2291885" y="3135867"/>
            <a:ext cx="2093228" cy="1202080"/>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1" name="Text Placeholder 17">
            <a:extLst>
              <a:ext uri="{FF2B5EF4-FFF2-40B4-BE49-F238E27FC236}">
                <a16:creationId xmlns:a16="http://schemas.microsoft.com/office/drawing/2014/main" id="{5E862C59-ABDF-FB45-866F-C33FB45F9EE7}"/>
              </a:ext>
            </a:extLst>
          </p:cNvPr>
          <p:cNvSpPr>
            <a:spLocks noGrp="1"/>
          </p:cNvSpPr>
          <p:nvPr userDrawn="1">
            <p:ph type="body" sz="quarter" idx="38" hasCustomPrompt="1"/>
          </p:nvPr>
        </p:nvSpPr>
        <p:spPr>
          <a:xfrm>
            <a:off x="4623112" y="3117069"/>
            <a:ext cx="2093228" cy="1202080"/>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2" name="Text Placeholder 17">
            <a:extLst>
              <a:ext uri="{FF2B5EF4-FFF2-40B4-BE49-F238E27FC236}">
                <a16:creationId xmlns:a16="http://schemas.microsoft.com/office/drawing/2014/main" id="{16252092-110B-DF41-BAA1-24D8CA1DA645}"/>
              </a:ext>
            </a:extLst>
          </p:cNvPr>
          <p:cNvSpPr>
            <a:spLocks noGrp="1"/>
          </p:cNvSpPr>
          <p:nvPr userDrawn="1">
            <p:ph type="body" sz="quarter" idx="39" hasCustomPrompt="1"/>
          </p:nvPr>
        </p:nvSpPr>
        <p:spPr>
          <a:xfrm>
            <a:off x="6878370" y="3121537"/>
            <a:ext cx="2093228" cy="1202080"/>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3" name="Text Placeholder 17">
            <a:extLst>
              <a:ext uri="{FF2B5EF4-FFF2-40B4-BE49-F238E27FC236}">
                <a16:creationId xmlns:a16="http://schemas.microsoft.com/office/drawing/2014/main" id="{6BE3560E-17BA-CF47-9892-C7DA0E586994}"/>
              </a:ext>
            </a:extLst>
          </p:cNvPr>
          <p:cNvSpPr>
            <a:spLocks noGrp="1"/>
          </p:cNvSpPr>
          <p:nvPr userDrawn="1">
            <p:ph type="body" sz="quarter" idx="40" hasCustomPrompt="1"/>
          </p:nvPr>
        </p:nvSpPr>
        <p:spPr>
          <a:xfrm>
            <a:off x="9209597" y="3102739"/>
            <a:ext cx="2093228" cy="1202080"/>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grpSp>
        <p:nvGrpSpPr>
          <p:cNvPr id="31" name="Group 30">
            <a:extLst>
              <a:ext uri="{FF2B5EF4-FFF2-40B4-BE49-F238E27FC236}">
                <a16:creationId xmlns:a16="http://schemas.microsoft.com/office/drawing/2014/main" id="{0BACD746-834E-014E-9597-34F8C7EE3798}"/>
              </a:ext>
            </a:extLst>
          </p:cNvPr>
          <p:cNvGrpSpPr/>
          <p:nvPr userDrawn="1"/>
        </p:nvGrpSpPr>
        <p:grpSpPr>
          <a:xfrm flipH="1">
            <a:off x="10344642" y="6178622"/>
            <a:ext cx="1847358" cy="678338"/>
            <a:chOff x="0" y="6194352"/>
            <a:chExt cx="1847358" cy="678338"/>
          </a:xfrm>
        </p:grpSpPr>
        <p:pic>
          <p:nvPicPr>
            <p:cNvPr id="32" name="Picture 31" descr="Icon&#10;&#10;Description automatically generated">
              <a:extLst>
                <a:ext uri="{FF2B5EF4-FFF2-40B4-BE49-F238E27FC236}">
                  <a16:creationId xmlns:a16="http://schemas.microsoft.com/office/drawing/2014/main" id="{93D4319C-32DE-2345-817D-B442827D90E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0" y="6194352"/>
              <a:ext cx="1058868" cy="678338"/>
            </a:xfrm>
            <a:prstGeom prst="rect">
              <a:avLst/>
            </a:prstGeom>
          </p:spPr>
        </p:pic>
        <p:pic>
          <p:nvPicPr>
            <p:cNvPr id="49" name="Picture 48" descr="A picture containing text, sign, tableware, plate&#10;&#10;Description automatically generated">
              <a:extLst>
                <a:ext uri="{FF2B5EF4-FFF2-40B4-BE49-F238E27FC236}">
                  <a16:creationId xmlns:a16="http://schemas.microsoft.com/office/drawing/2014/main" id="{63482DC9-9B33-A34E-A891-5AC57B6D98E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52" name="Picture 51" descr="Shape, arrow&#10;&#10;Description automatically generated">
              <a:extLst>
                <a:ext uri="{FF2B5EF4-FFF2-40B4-BE49-F238E27FC236}">
                  <a16:creationId xmlns:a16="http://schemas.microsoft.com/office/drawing/2014/main" id="{76FCF793-EA23-1F41-84E8-DA2E51ABE54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9399968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 point icon graph">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C2DB8636-C798-AD47-8DC9-47814E3387DD}"/>
              </a:ext>
            </a:extLst>
          </p:cNvPr>
          <p:cNvSpPr/>
          <p:nvPr/>
        </p:nvSpPr>
        <p:spPr>
          <a:xfrm>
            <a:off x="4471682" y="3821023"/>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0" name="Freeform 49">
            <a:extLst>
              <a:ext uri="{FF2B5EF4-FFF2-40B4-BE49-F238E27FC236}">
                <a16:creationId xmlns:a16="http://schemas.microsoft.com/office/drawing/2014/main" id="{A5ECD853-1DE4-6A49-83BF-BE872511E6E0}"/>
              </a:ext>
            </a:extLst>
          </p:cNvPr>
          <p:cNvSpPr/>
          <p:nvPr/>
        </p:nvSpPr>
        <p:spPr>
          <a:xfrm>
            <a:off x="4025652" y="3773670"/>
            <a:ext cx="323830" cy="326885"/>
          </a:xfrm>
          <a:custGeom>
            <a:avLst/>
            <a:gdLst/>
            <a:ahLst/>
            <a:cxnLst>
              <a:cxn ang="3cd4">
                <a:pos x="hc" y="t"/>
              </a:cxn>
              <a:cxn ang="cd2">
                <a:pos x="l" y="vc"/>
              </a:cxn>
              <a:cxn ang="cd4">
                <a:pos x="hc" y="b"/>
              </a:cxn>
              <a:cxn ang="0">
                <a:pos x="r" y="vc"/>
              </a:cxn>
            </a:cxnLst>
            <a:rect l="l" t="t" r="r" b="b"/>
            <a:pathLst>
              <a:path w="213" h="215">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1" name="Freeform 50">
            <a:extLst>
              <a:ext uri="{FF2B5EF4-FFF2-40B4-BE49-F238E27FC236}">
                <a16:creationId xmlns:a16="http://schemas.microsoft.com/office/drawing/2014/main" id="{1FB605EC-FC6D-3D40-A5B0-5C7A5B28222F}"/>
              </a:ext>
            </a:extLst>
          </p:cNvPr>
          <p:cNvSpPr/>
          <p:nvPr/>
        </p:nvSpPr>
        <p:spPr>
          <a:xfrm>
            <a:off x="4091334" y="3839353"/>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2" name="Freeform 51">
            <a:extLst>
              <a:ext uri="{FF2B5EF4-FFF2-40B4-BE49-F238E27FC236}">
                <a16:creationId xmlns:a16="http://schemas.microsoft.com/office/drawing/2014/main" id="{813784D3-D312-744B-8BF6-8D3D764C1FF8}"/>
              </a:ext>
            </a:extLst>
          </p:cNvPr>
          <p:cNvSpPr/>
          <p:nvPr/>
        </p:nvSpPr>
        <p:spPr>
          <a:xfrm>
            <a:off x="3513175" y="1618267"/>
            <a:ext cx="1370167" cy="1510697"/>
          </a:xfrm>
          <a:custGeom>
            <a:avLst/>
            <a:gdLst/>
            <a:ahLst/>
            <a:cxnLst>
              <a:cxn ang="3cd4">
                <a:pos x="hc" y="t"/>
              </a:cxn>
              <a:cxn ang="cd2">
                <a:pos x="l" y="vc"/>
              </a:cxn>
              <a:cxn ang="cd4">
                <a:pos x="hc" y="b"/>
              </a:cxn>
              <a:cxn ang="0">
                <a:pos x="r" y="vc"/>
              </a:cxn>
            </a:cxnLst>
            <a:rect l="l" t="t" r="r" b="b"/>
            <a:pathLst>
              <a:path w="898" h="99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Arial Unicode MS" pitchFamily="2"/>
              <a:cs typeface="Arial Unicode MS" pitchFamily="2"/>
            </a:endParaRPr>
          </a:p>
        </p:txBody>
      </p:sp>
      <p:sp>
        <p:nvSpPr>
          <p:cNvPr id="53" name="Freeform 52">
            <a:extLst>
              <a:ext uri="{FF2B5EF4-FFF2-40B4-BE49-F238E27FC236}">
                <a16:creationId xmlns:a16="http://schemas.microsoft.com/office/drawing/2014/main" id="{C952250C-2D0F-064B-B9BE-BB9EECA238E4}"/>
              </a:ext>
            </a:extLst>
          </p:cNvPr>
          <p:cNvSpPr/>
          <p:nvPr/>
        </p:nvSpPr>
        <p:spPr>
          <a:xfrm>
            <a:off x="6234416" y="3773670"/>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4" name="Freeform 53">
            <a:extLst>
              <a:ext uri="{FF2B5EF4-FFF2-40B4-BE49-F238E27FC236}">
                <a16:creationId xmlns:a16="http://schemas.microsoft.com/office/drawing/2014/main" id="{1383608B-3ED7-074D-A0C2-469C4A907A53}"/>
              </a:ext>
            </a:extLst>
          </p:cNvPr>
          <p:cNvSpPr/>
          <p:nvPr/>
        </p:nvSpPr>
        <p:spPr>
          <a:xfrm>
            <a:off x="6298571" y="3839353"/>
            <a:ext cx="193993" cy="193992"/>
          </a:xfrm>
          <a:custGeom>
            <a:avLst/>
            <a:gdLst/>
            <a:ahLst/>
            <a:cxnLst>
              <a:cxn ang="3cd4">
                <a:pos x="hc" y="t"/>
              </a:cxn>
              <a:cxn ang="cd2">
                <a:pos x="l" y="vc"/>
              </a:cxn>
              <a:cxn ang="cd4">
                <a:pos x="hc" y="b"/>
              </a:cxn>
              <a:cxn ang="0">
                <a:pos x="r" y="vc"/>
              </a:cxn>
            </a:cxnLst>
            <a:rect l="l" t="t" r="r" b="b"/>
            <a:pathLst>
              <a:path w="128" h="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5" name="Freeform 54">
            <a:extLst>
              <a:ext uri="{FF2B5EF4-FFF2-40B4-BE49-F238E27FC236}">
                <a16:creationId xmlns:a16="http://schemas.microsoft.com/office/drawing/2014/main" id="{49B34B02-D6BF-B143-85D1-021CEA346336}"/>
              </a:ext>
            </a:extLst>
          </p:cNvPr>
          <p:cNvSpPr/>
          <p:nvPr/>
        </p:nvSpPr>
        <p:spPr>
          <a:xfrm>
            <a:off x="5710484" y="4267053"/>
            <a:ext cx="1368640" cy="1512224"/>
          </a:xfrm>
          <a:custGeom>
            <a:avLst/>
            <a:gdLst/>
            <a:ahLst/>
            <a:cxnLst>
              <a:cxn ang="3cd4">
                <a:pos x="hc" y="t"/>
              </a:cxn>
              <a:cxn ang="cd2">
                <a:pos x="l" y="vc"/>
              </a:cxn>
              <a:cxn ang="cd4">
                <a:pos x="hc" y="b"/>
              </a:cxn>
              <a:cxn ang="0">
                <a:pos x="r" y="vc"/>
              </a:cxn>
            </a:cxnLst>
            <a:rect l="l" t="t" r="r" b="b"/>
            <a:pathLst>
              <a:path w="897" h="991">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6" name="Freeform 55">
            <a:extLst>
              <a:ext uri="{FF2B5EF4-FFF2-40B4-BE49-F238E27FC236}">
                <a16:creationId xmlns:a16="http://schemas.microsoft.com/office/drawing/2014/main" id="{8BCF563E-9283-AC4E-8512-9E60AF0E8397}"/>
              </a:ext>
            </a:extLst>
          </p:cNvPr>
          <p:cNvSpPr/>
          <p:nvPr/>
        </p:nvSpPr>
        <p:spPr>
          <a:xfrm>
            <a:off x="6668226" y="3821023"/>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7" name="Freeform 56">
            <a:extLst>
              <a:ext uri="{FF2B5EF4-FFF2-40B4-BE49-F238E27FC236}">
                <a16:creationId xmlns:a16="http://schemas.microsoft.com/office/drawing/2014/main" id="{017F71C7-97C2-574F-826D-B09EC5C3194C}"/>
              </a:ext>
            </a:extLst>
          </p:cNvPr>
          <p:cNvSpPr/>
          <p:nvPr/>
        </p:nvSpPr>
        <p:spPr>
          <a:xfrm>
            <a:off x="8427906" y="3773670"/>
            <a:ext cx="326885" cy="326885"/>
          </a:xfrm>
          <a:custGeom>
            <a:avLst/>
            <a:gdLst/>
            <a:ahLst/>
            <a:cxnLst>
              <a:cxn ang="3cd4">
                <a:pos x="hc" y="t"/>
              </a:cxn>
              <a:cxn ang="cd2">
                <a:pos x="l" y="vc"/>
              </a:cxn>
              <a:cxn ang="cd4">
                <a:pos x="hc" y="b"/>
              </a:cxn>
              <a:cxn ang="0">
                <a:pos x="r" y="vc"/>
              </a:cxn>
            </a:cxnLst>
            <a:rect l="l" t="t" r="r" b="b"/>
            <a:pathLst>
              <a:path w="215" h="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8" name="Freeform 57">
            <a:extLst>
              <a:ext uri="{FF2B5EF4-FFF2-40B4-BE49-F238E27FC236}">
                <a16:creationId xmlns:a16="http://schemas.microsoft.com/office/drawing/2014/main" id="{96F4A2A0-18C8-F044-A431-537EB66CDFB7}"/>
              </a:ext>
            </a:extLst>
          </p:cNvPr>
          <p:cNvSpPr/>
          <p:nvPr/>
        </p:nvSpPr>
        <p:spPr>
          <a:xfrm>
            <a:off x="8495116" y="3839353"/>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9" name="Freeform 58">
            <a:extLst>
              <a:ext uri="{FF2B5EF4-FFF2-40B4-BE49-F238E27FC236}">
                <a16:creationId xmlns:a16="http://schemas.microsoft.com/office/drawing/2014/main" id="{4EE984EA-0E9E-E246-B144-9A6FBED36A0D}"/>
              </a:ext>
            </a:extLst>
          </p:cNvPr>
          <p:cNvSpPr/>
          <p:nvPr/>
        </p:nvSpPr>
        <p:spPr>
          <a:xfrm>
            <a:off x="7836588" y="1618267"/>
            <a:ext cx="1367112" cy="1510697"/>
          </a:xfrm>
          <a:custGeom>
            <a:avLst/>
            <a:gdLst/>
            <a:ahLst/>
            <a:cxnLst>
              <a:cxn ang="3cd4">
                <a:pos x="hc" y="t"/>
              </a:cxn>
              <a:cxn ang="cd2">
                <a:pos x="l" y="vc"/>
              </a:cxn>
              <a:cxn ang="cd4">
                <a:pos x="hc" y="b"/>
              </a:cxn>
              <a:cxn ang="0">
                <a:pos x="r" y="vc"/>
              </a:cxn>
            </a:cxnLst>
            <a:rect l="l" t="t" r="r" b="b"/>
            <a:pathLst>
              <a:path w="896" h="99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0" name="Freeform 59">
            <a:extLst>
              <a:ext uri="{FF2B5EF4-FFF2-40B4-BE49-F238E27FC236}">
                <a16:creationId xmlns:a16="http://schemas.microsoft.com/office/drawing/2014/main" id="{33B7BA85-0535-9D4E-9ABA-CAF119D02F9C}"/>
              </a:ext>
            </a:extLst>
          </p:cNvPr>
          <p:cNvSpPr/>
          <p:nvPr/>
        </p:nvSpPr>
        <p:spPr>
          <a:xfrm>
            <a:off x="8863244" y="3821023"/>
            <a:ext cx="1661920" cy="233707"/>
          </a:xfrm>
          <a:custGeom>
            <a:avLst/>
            <a:gdLst/>
            <a:ahLst/>
            <a:cxnLst>
              <a:cxn ang="3cd4">
                <a:pos x="hc" y="t"/>
              </a:cxn>
              <a:cxn ang="cd2">
                <a:pos x="l" y="vc"/>
              </a:cxn>
              <a:cxn ang="cd4">
                <a:pos x="hc" y="b"/>
              </a:cxn>
              <a:cxn ang="0">
                <a:pos x="r" y="vc"/>
              </a:cxn>
            </a:cxnLst>
            <a:rect l="l" t="t" r="r" b="b"/>
            <a:pathLst>
              <a:path w="1089" h="154">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2" name="Freeform 61">
            <a:extLst>
              <a:ext uri="{FF2B5EF4-FFF2-40B4-BE49-F238E27FC236}">
                <a16:creationId xmlns:a16="http://schemas.microsoft.com/office/drawing/2014/main" id="{02BE76FA-A18A-5C43-8289-F22F35416D17}"/>
              </a:ext>
            </a:extLst>
          </p:cNvPr>
          <p:cNvSpPr/>
          <p:nvPr/>
        </p:nvSpPr>
        <p:spPr>
          <a:xfrm>
            <a:off x="10624451" y="3773670"/>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6" name="Freeform 65">
            <a:extLst>
              <a:ext uri="{FF2B5EF4-FFF2-40B4-BE49-F238E27FC236}">
                <a16:creationId xmlns:a16="http://schemas.microsoft.com/office/drawing/2014/main" id="{30B312E8-A919-B644-AE39-4333DF830601}"/>
              </a:ext>
            </a:extLst>
          </p:cNvPr>
          <p:cNvSpPr/>
          <p:nvPr/>
        </p:nvSpPr>
        <p:spPr>
          <a:xfrm>
            <a:off x="10691661" y="3839353"/>
            <a:ext cx="190937" cy="193992"/>
          </a:xfrm>
          <a:custGeom>
            <a:avLst/>
            <a:gdLst/>
            <a:ahLst/>
            <a:cxnLst>
              <a:cxn ang="3cd4">
                <a:pos x="hc" y="t"/>
              </a:cxn>
              <a:cxn ang="cd2">
                <a:pos x="l" y="vc"/>
              </a:cxn>
              <a:cxn ang="cd4">
                <a:pos x="hc" y="b"/>
              </a:cxn>
              <a:cxn ang="0">
                <a:pos x="r" y="vc"/>
              </a:cxn>
            </a:cxnLst>
            <a:rect l="l" t="t" r="r" b="b"/>
            <a:pathLst>
              <a:path w="126" h="128">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7" name="Freeform 66">
            <a:extLst>
              <a:ext uri="{FF2B5EF4-FFF2-40B4-BE49-F238E27FC236}">
                <a16:creationId xmlns:a16="http://schemas.microsoft.com/office/drawing/2014/main" id="{F46B9467-BABF-064B-910D-2C704D814251}"/>
              </a:ext>
            </a:extLst>
          </p:cNvPr>
          <p:cNvSpPr/>
          <p:nvPr/>
        </p:nvSpPr>
        <p:spPr>
          <a:xfrm>
            <a:off x="10103573" y="4267053"/>
            <a:ext cx="1367112" cy="1512224"/>
          </a:xfrm>
          <a:custGeom>
            <a:avLst/>
            <a:gdLst/>
            <a:ahLst/>
            <a:cxnLst>
              <a:cxn ang="3cd4">
                <a:pos x="hc" y="t"/>
              </a:cxn>
              <a:cxn ang="cd2">
                <a:pos x="l" y="vc"/>
              </a:cxn>
              <a:cxn ang="cd4">
                <a:pos x="hc" y="b"/>
              </a:cxn>
              <a:cxn ang="0">
                <a:pos x="r" y="vc"/>
              </a:cxn>
            </a:cxnLst>
            <a:rect l="l" t="t" r="r" b="b"/>
            <a:pathLst>
              <a:path w="896" h="991">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8" name="TextBox 77">
            <a:extLst>
              <a:ext uri="{FF2B5EF4-FFF2-40B4-BE49-F238E27FC236}">
                <a16:creationId xmlns:a16="http://schemas.microsoft.com/office/drawing/2014/main" id="{04634976-744C-254F-BE6F-6EB202B92360}"/>
              </a:ext>
            </a:extLst>
          </p:cNvPr>
          <p:cNvSpPr txBox="1"/>
          <p:nvPr/>
        </p:nvSpPr>
        <p:spPr>
          <a:xfrm>
            <a:off x="5870654" y="2667744"/>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0" name="TextBox 79">
            <a:extLst>
              <a:ext uri="{FF2B5EF4-FFF2-40B4-BE49-F238E27FC236}">
                <a16:creationId xmlns:a16="http://schemas.microsoft.com/office/drawing/2014/main" id="{B0E5118A-8174-6649-9B3B-D77A8707F876}"/>
              </a:ext>
            </a:extLst>
          </p:cNvPr>
          <p:cNvSpPr txBox="1"/>
          <p:nvPr/>
        </p:nvSpPr>
        <p:spPr>
          <a:xfrm>
            <a:off x="10271381" y="2667744"/>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4" name="TextBox 83">
            <a:extLst>
              <a:ext uri="{FF2B5EF4-FFF2-40B4-BE49-F238E27FC236}">
                <a16:creationId xmlns:a16="http://schemas.microsoft.com/office/drawing/2014/main" id="{93C43E96-4B36-3748-B67A-4817918F0204}"/>
              </a:ext>
            </a:extLst>
          </p:cNvPr>
          <p:cNvSpPr txBox="1"/>
          <p:nvPr/>
        </p:nvSpPr>
        <p:spPr>
          <a:xfrm>
            <a:off x="8073995" y="4358441"/>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98" name="Text Placeholder 17">
            <a:extLst>
              <a:ext uri="{FF2B5EF4-FFF2-40B4-BE49-F238E27FC236}">
                <a16:creationId xmlns:a16="http://schemas.microsoft.com/office/drawing/2014/main" id="{3DED761C-20FA-594A-9976-CFD8D1D38242}"/>
              </a:ext>
            </a:extLst>
          </p:cNvPr>
          <p:cNvSpPr>
            <a:spLocks noGrp="1"/>
          </p:cNvSpPr>
          <p:nvPr>
            <p:ph type="body" sz="quarter" idx="31" hasCustomPrompt="1"/>
          </p:nvPr>
        </p:nvSpPr>
        <p:spPr>
          <a:xfrm>
            <a:off x="3071405" y="4498947"/>
            <a:ext cx="2253709"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99" name="Text Placeholder 17">
            <a:extLst>
              <a:ext uri="{FF2B5EF4-FFF2-40B4-BE49-F238E27FC236}">
                <a16:creationId xmlns:a16="http://schemas.microsoft.com/office/drawing/2014/main" id="{ADC51583-6324-9C45-9B98-7374A9499F17}"/>
              </a:ext>
            </a:extLst>
          </p:cNvPr>
          <p:cNvSpPr>
            <a:spLocks noGrp="1"/>
          </p:cNvSpPr>
          <p:nvPr>
            <p:ph type="body" sz="quarter" idx="32" hasCustomPrompt="1"/>
          </p:nvPr>
        </p:nvSpPr>
        <p:spPr>
          <a:xfrm>
            <a:off x="7440493" y="4296120"/>
            <a:ext cx="2253709"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0" name="Text Placeholder 17">
            <a:extLst>
              <a:ext uri="{FF2B5EF4-FFF2-40B4-BE49-F238E27FC236}">
                <a16:creationId xmlns:a16="http://schemas.microsoft.com/office/drawing/2014/main" id="{5D6484B6-6A23-DA4C-AFB8-4A3877BAEB9C}"/>
              </a:ext>
            </a:extLst>
          </p:cNvPr>
          <p:cNvSpPr>
            <a:spLocks noGrp="1"/>
          </p:cNvSpPr>
          <p:nvPr>
            <p:ph type="body" sz="quarter" idx="33" hasCustomPrompt="1"/>
          </p:nvPr>
        </p:nvSpPr>
        <p:spPr>
          <a:xfrm>
            <a:off x="5230244" y="2373616"/>
            <a:ext cx="2253709"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1" name="Text Placeholder 17">
            <a:extLst>
              <a:ext uri="{FF2B5EF4-FFF2-40B4-BE49-F238E27FC236}">
                <a16:creationId xmlns:a16="http://schemas.microsoft.com/office/drawing/2014/main" id="{17E014FD-573A-CD4A-8E06-A12C82D41C31}"/>
              </a:ext>
            </a:extLst>
          </p:cNvPr>
          <p:cNvSpPr>
            <a:spLocks noGrp="1"/>
          </p:cNvSpPr>
          <p:nvPr>
            <p:ph type="body" sz="quarter" idx="34" hasCustomPrompt="1"/>
          </p:nvPr>
        </p:nvSpPr>
        <p:spPr>
          <a:xfrm>
            <a:off x="9556335" y="2339719"/>
            <a:ext cx="2253709"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5" name="Freeform 104">
            <a:extLst>
              <a:ext uri="{FF2B5EF4-FFF2-40B4-BE49-F238E27FC236}">
                <a16:creationId xmlns:a16="http://schemas.microsoft.com/office/drawing/2014/main" id="{337311E9-3EFE-D343-B68E-E469AF748125}"/>
              </a:ext>
            </a:extLst>
          </p:cNvPr>
          <p:cNvSpPr/>
          <p:nvPr userDrawn="1"/>
        </p:nvSpPr>
        <p:spPr>
          <a:xfrm>
            <a:off x="178846" y="3834883"/>
            <a:ext cx="3733642" cy="233707"/>
          </a:xfrm>
          <a:custGeom>
            <a:avLst/>
            <a:gdLst>
              <a:gd name="connsiteX0" fmla="*/ 0 w 3733642"/>
              <a:gd name="connsiteY0" fmla="*/ 0 h 233707"/>
              <a:gd name="connsiteX1" fmla="*/ 2074776 w 3733642"/>
              <a:gd name="connsiteY1" fmla="*/ 0 h 233707"/>
              <a:gd name="connsiteX2" fmla="*/ 2492280 w 3733642"/>
              <a:gd name="connsiteY2" fmla="*/ 0 h 233707"/>
              <a:gd name="connsiteX3" fmla="*/ 3732116 w 3733642"/>
              <a:gd name="connsiteY3" fmla="*/ 0 h 233707"/>
              <a:gd name="connsiteX4" fmla="*/ 3700068 w 3733642"/>
              <a:gd name="connsiteY4" fmla="*/ 115336 h 233707"/>
              <a:gd name="connsiteX5" fmla="*/ 3733642 w 3733642"/>
              <a:gd name="connsiteY5" fmla="*/ 233707 h 233707"/>
              <a:gd name="connsiteX6" fmla="*/ 2494674 w 3733642"/>
              <a:gd name="connsiteY6" fmla="*/ 233707 h 233707"/>
              <a:gd name="connsiteX7" fmla="*/ 2073250 w 3733642"/>
              <a:gd name="connsiteY7" fmla="*/ 233707 h 233707"/>
              <a:gd name="connsiteX8" fmla="*/ 0 w 3733642"/>
              <a:gd name="connsiteY8" fmla="*/ 233707 h 2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3642" h="233707">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23385C"/>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grpSp>
        <p:nvGrpSpPr>
          <p:cNvPr id="28" name="Group 27">
            <a:extLst>
              <a:ext uri="{FF2B5EF4-FFF2-40B4-BE49-F238E27FC236}">
                <a16:creationId xmlns:a16="http://schemas.microsoft.com/office/drawing/2014/main" id="{EDD7DD1D-6569-A648-B7BA-8A862C959B63}"/>
              </a:ext>
            </a:extLst>
          </p:cNvPr>
          <p:cNvGrpSpPr/>
          <p:nvPr userDrawn="1"/>
        </p:nvGrpSpPr>
        <p:grpSpPr>
          <a:xfrm flipH="1">
            <a:off x="10344642" y="6178622"/>
            <a:ext cx="1847358" cy="678338"/>
            <a:chOff x="0" y="6194352"/>
            <a:chExt cx="1847358" cy="678338"/>
          </a:xfrm>
        </p:grpSpPr>
        <p:pic>
          <p:nvPicPr>
            <p:cNvPr id="29" name="Picture 28" descr="Icon&#10;&#10;Description automatically generated">
              <a:extLst>
                <a:ext uri="{FF2B5EF4-FFF2-40B4-BE49-F238E27FC236}">
                  <a16:creationId xmlns:a16="http://schemas.microsoft.com/office/drawing/2014/main" id="{525A5E58-9616-604D-8FC9-6B7619197C9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0" y="6194352"/>
              <a:ext cx="1058868" cy="678338"/>
            </a:xfrm>
            <a:prstGeom prst="rect">
              <a:avLst/>
            </a:prstGeom>
          </p:spPr>
        </p:pic>
        <p:pic>
          <p:nvPicPr>
            <p:cNvPr id="30" name="Picture 29" descr="A picture containing text, sign, tableware, plate&#10;&#10;Description automatically generated">
              <a:extLst>
                <a:ext uri="{FF2B5EF4-FFF2-40B4-BE49-F238E27FC236}">
                  <a16:creationId xmlns:a16="http://schemas.microsoft.com/office/drawing/2014/main" id="{55F74A9A-7428-B54D-841E-92004CF5778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33" name="Picture 32" descr="Shape, arrow&#10;&#10;Description automatically generated">
              <a:extLst>
                <a:ext uri="{FF2B5EF4-FFF2-40B4-BE49-F238E27FC236}">
                  <a16:creationId xmlns:a16="http://schemas.microsoft.com/office/drawing/2014/main" id="{18EEA0B2-3AEE-A140-9499-01A6A041AB7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2026889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29" name="Picture 28" descr="Logo, company name&#10;&#10;Description automatically generated">
            <a:extLst>
              <a:ext uri="{FF2B5EF4-FFF2-40B4-BE49-F238E27FC236}">
                <a16:creationId xmlns:a16="http://schemas.microsoft.com/office/drawing/2014/main" id="{EF38EF7A-81AA-1A4F-8718-DCE50973E9E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52828" y="-3683"/>
            <a:ext cx="4355270" cy="2788837"/>
          </a:xfrm>
          <a:prstGeom prst="rect">
            <a:avLst/>
          </a:prstGeom>
        </p:spPr>
      </p:pic>
      <p:pic>
        <p:nvPicPr>
          <p:cNvPr id="39" name="Picture 38" descr="Icon&#10;&#10;Description automatically generated">
            <a:extLst>
              <a:ext uri="{FF2B5EF4-FFF2-40B4-BE49-F238E27FC236}">
                <a16:creationId xmlns:a16="http://schemas.microsoft.com/office/drawing/2014/main" id="{9B50C308-36DF-C242-BF4A-0F0BEE1B6E0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800"/>
          <a:stretch/>
        </p:blipFill>
        <p:spPr>
          <a:xfrm rot="10800000">
            <a:off x="9722" y="-3683"/>
            <a:ext cx="3381345" cy="2542346"/>
          </a:xfrm>
          <a:prstGeom prst="rect">
            <a:avLst/>
          </a:prstGeom>
        </p:spPr>
      </p:pic>
      <p:grpSp>
        <p:nvGrpSpPr>
          <p:cNvPr id="6" name="Google Shape;664;p39">
            <a:extLst>
              <a:ext uri="{FF2B5EF4-FFF2-40B4-BE49-F238E27FC236}">
                <a16:creationId xmlns:a16="http://schemas.microsoft.com/office/drawing/2014/main" id="{CC85109A-A3EC-3D46-89F2-96E07506BA98}"/>
              </a:ext>
            </a:extLst>
          </p:cNvPr>
          <p:cNvGrpSpPr/>
          <p:nvPr userDrawn="1"/>
        </p:nvGrpSpPr>
        <p:grpSpPr>
          <a:xfrm>
            <a:off x="7495627" y="5538848"/>
            <a:ext cx="233548" cy="233548"/>
            <a:chOff x="5941025" y="3634400"/>
            <a:chExt cx="467650" cy="467650"/>
          </a:xfrm>
          <a:solidFill>
            <a:srgbClr val="23385C"/>
          </a:solidFill>
        </p:grpSpPr>
        <p:sp>
          <p:nvSpPr>
            <p:cNvPr id="7" name="Google Shape;665;p39">
              <a:extLst>
                <a:ext uri="{FF2B5EF4-FFF2-40B4-BE49-F238E27FC236}">
                  <a16:creationId xmlns:a16="http://schemas.microsoft.com/office/drawing/2014/main" id="{8AE5DE59-CD7E-C247-8CC4-585D7EEC5EE4}"/>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8" name="Google Shape;666;p39">
              <a:extLst>
                <a:ext uri="{FF2B5EF4-FFF2-40B4-BE49-F238E27FC236}">
                  <a16:creationId xmlns:a16="http://schemas.microsoft.com/office/drawing/2014/main" id="{141E336F-B4CC-8243-BF7F-1553C0EA509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9" name="Google Shape;667;p39">
              <a:extLst>
                <a:ext uri="{FF2B5EF4-FFF2-40B4-BE49-F238E27FC236}">
                  <a16:creationId xmlns:a16="http://schemas.microsoft.com/office/drawing/2014/main" id="{B7F1A6A5-0657-E242-BDC1-9059DBA33F9C}"/>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0" name="Google Shape;668;p39">
              <a:extLst>
                <a:ext uri="{FF2B5EF4-FFF2-40B4-BE49-F238E27FC236}">
                  <a16:creationId xmlns:a16="http://schemas.microsoft.com/office/drawing/2014/main" id="{C110D7FA-7DD5-4C43-80F0-95CFFA5A8617}"/>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1" name="Google Shape;669;p39">
              <a:extLst>
                <a:ext uri="{FF2B5EF4-FFF2-40B4-BE49-F238E27FC236}">
                  <a16:creationId xmlns:a16="http://schemas.microsoft.com/office/drawing/2014/main" id="{695A813B-B96B-044E-9680-414DFC05A657}"/>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2" name="Google Shape;670;p39">
              <a:extLst>
                <a:ext uri="{FF2B5EF4-FFF2-40B4-BE49-F238E27FC236}">
                  <a16:creationId xmlns:a16="http://schemas.microsoft.com/office/drawing/2014/main" id="{FF65CAE6-8287-454E-9FEF-03CB5CBA73CB}"/>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grpSp>
      <p:sp>
        <p:nvSpPr>
          <p:cNvPr id="21" name="Text Placeholder 17">
            <a:extLst>
              <a:ext uri="{FF2B5EF4-FFF2-40B4-BE49-F238E27FC236}">
                <a16:creationId xmlns:a16="http://schemas.microsoft.com/office/drawing/2014/main" id="{38C72918-A963-5543-BE47-6799D21FAF65}"/>
              </a:ext>
            </a:extLst>
          </p:cNvPr>
          <p:cNvSpPr>
            <a:spLocks noGrp="1"/>
          </p:cNvSpPr>
          <p:nvPr>
            <p:ph type="body" sz="quarter" idx="27" hasCustomPrompt="1"/>
          </p:nvPr>
        </p:nvSpPr>
        <p:spPr>
          <a:xfrm>
            <a:off x="3049104" y="3140711"/>
            <a:ext cx="8692531" cy="1737427"/>
          </a:xfrm>
        </p:spPr>
        <p:txBody>
          <a:bodyPr anchor="t">
            <a:noAutofit/>
          </a:bodyPr>
          <a:lstStyle>
            <a:lvl1pPr algn="l">
              <a:buNone/>
              <a:defRPr sz="4000" b="1" i="0" spc="0">
                <a:solidFill>
                  <a:schemeClr val="tx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https://www.studentcivicengagers.eu/</a:t>
            </a:r>
            <a:endParaRPr lang="en-US" dirty="0"/>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583902" y="1363518"/>
            <a:ext cx="3195485" cy="837258"/>
          </a:xfrm>
        </p:spPr>
        <p:txBody>
          <a:bodyPr anchor="ctr">
            <a:normAutofit/>
          </a:bodyPr>
          <a:lstStyle>
            <a:lvl1pPr marL="0" indent="0" algn="l">
              <a:buNone/>
              <a:defRPr sz="5000" baseline="0">
                <a:solidFill>
                  <a:srgbClr val="23385C"/>
                </a:solidFill>
                <a:latin typeface="+mn-lt"/>
              </a:defRPr>
            </a:lvl1pPr>
          </a:lstStyle>
          <a:p>
            <a:pPr lvl="0"/>
            <a:r>
              <a:rPr lang="en-US" dirty="0"/>
              <a:t>Thank You</a:t>
            </a:r>
          </a:p>
        </p:txBody>
      </p:sp>
      <p:grpSp>
        <p:nvGrpSpPr>
          <p:cNvPr id="34" name="Group 33">
            <a:extLst>
              <a:ext uri="{FF2B5EF4-FFF2-40B4-BE49-F238E27FC236}">
                <a16:creationId xmlns:a16="http://schemas.microsoft.com/office/drawing/2014/main" id="{FFCAF4E6-72DB-E649-B092-C010328005F1}"/>
              </a:ext>
            </a:extLst>
          </p:cNvPr>
          <p:cNvGrpSpPr/>
          <p:nvPr userDrawn="1"/>
        </p:nvGrpSpPr>
        <p:grpSpPr>
          <a:xfrm>
            <a:off x="313111" y="5369146"/>
            <a:ext cx="2735993" cy="679345"/>
            <a:chOff x="0" y="0"/>
            <a:chExt cx="2301694" cy="571500"/>
          </a:xfrm>
        </p:grpSpPr>
        <p:sp>
          <p:nvSpPr>
            <p:cNvPr id="35" name="Rectangle 34">
              <a:extLst>
                <a:ext uri="{FF2B5EF4-FFF2-40B4-BE49-F238E27FC236}">
                  <a16:creationId xmlns:a16="http://schemas.microsoft.com/office/drawing/2014/main" id="{D1740294-4308-8F46-B6E3-2486ADA5C5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6" name="Picture 35">
              <a:extLst>
                <a:ext uri="{FF2B5EF4-FFF2-40B4-BE49-F238E27FC236}">
                  <a16:creationId xmlns:a16="http://schemas.microsoft.com/office/drawing/2014/main" id="{37A8314D-532F-284C-8D90-022E08B7A71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097068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18C35C-D4A5-DB4C-8758-82503619524A}"/>
              </a:ext>
            </a:extLst>
          </p:cNvPr>
          <p:cNvSpPr/>
          <p:nvPr userDrawn="1"/>
        </p:nvSpPr>
        <p:spPr>
          <a:xfrm>
            <a:off x="0" y="0"/>
            <a:ext cx="12192000" cy="5119711"/>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20" name="Rectangle 19">
            <a:extLst>
              <a:ext uri="{FF2B5EF4-FFF2-40B4-BE49-F238E27FC236}">
                <a16:creationId xmlns:a16="http://schemas.microsoft.com/office/drawing/2014/main" id="{5C9B4BE8-8FFE-2145-9014-64D7A0601AB2}"/>
              </a:ext>
            </a:extLst>
          </p:cNvPr>
          <p:cNvSpPr/>
          <p:nvPr userDrawn="1"/>
        </p:nvSpPr>
        <p:spPr>
          <a:xfrm>
            <a:off x="0" y="3561347"/>
            <a:ext cx="12192000" cy="3341242"/>
          </a:xfrm>
          <a:prstGeom prst="rect">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0" y="4579965"/>
            <a:ext cx="12192000" cy="697353"/>
          </a:xfrm>
        </p:spPr>
        <p:txBody>
          <a:bodyPr>
            <a:noAutofit/>
          </a:bodyPr>
          <a:lstStyle>
            <a:lvl1pPr marL="0" indent="0" algn="ctr">
              <a:buNone/>
              <a:defRPr sz="5400" b="1" baseline="0">
                <a:solidFill>
                  <a:schemeClr val="bg1"/>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0" y="3961442"/>
            <a:ext cx="12192000" cy="697353"/>
          </a:xfrm>
        </p:spPr>
        <p:txBody>
          <a:bodyPr>
            <a:normAutofit/>
          </a:bodyPr>
          <a:lstStyle>
            <a:lvl1pPr marL="0" indent="0" algn="ctr">
              <a:buNone/>
              <a:defRPr sz="3600" b="0" i="0">
                <a:solidFill>
                  <a:schemeClr val="bg1"/>
                </a:solidFill>
                <a:latin typeface="+mn-lt"/>
              </a:defRPr>
            </a:lvl1pPr>
          </a:lstStyle>
          <a:p>
            <a:pPr lvl="0"/>
            <a:r>
              <a:rPr lang="en-US" dirty="0"/>
              <a:t>Cover Design 3</a:t>
            </a:r>
          </a:p>
        </p:txBody>
      </p:sp>
      <p:grpSp>
        <p:nvGrpSpPr>
          <p:cNvPr id="17" name="Group 16">
            <a:extLst>
              <a:ext uri="{FF2B5EF4-FFF2-40B4-BE49-F238E27FC236}">
                <a16:creationId xmlns:a16="http://schemas.microsoft.com/office/drawing/2014/main" id="{1AEC8C81-1228-634A-A794-E7C603C00625}"/>
              </a:ext>
            </a:extLst>
          </p:cNvPr>
          <p:cNvGrpSpPr/>
          <p:nvPr userDrawn="1"/>
        </p:nvGrpSpPr>
        <p:grpSpPr>
          <a:xfrm>
            <a:off x="4728003" y="6204183"/>
            <a:ext cx="2735993" cy="679345"/>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10" name="Picture 9" descr="Logo, company name&#10;&#10;Description automatically generated">
            <a:extLst>
              <a:ext uri="{FF2B5EF4-FFF2-40B4-BE49-F238E27FC236}">
                <a16:creationId xmlns:a16="http://schemas.microsoft.com/office/drawing/2014/main" id="{5DA8D9DA-2369-2B42-A4C7-EF7BF9E5165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339437" y="13987"/>
            <a:ext cx="5513126" cy="3530254"/>
          </a:xfrm>
          <a:prstGeom prst="rect">
            <a:avLst/>
          </a:prstGeom>
        </p:spPr>
      </p:pic>
    </p:spTree>
    <p:extLst>
      <p:ext uri="{BB962C8B-B14F-4D97-AF65-F5344CB8AC3E}">
        <p14:creationId xmlns:p14="http://schemas.microsoft.com/office/powerpoint/2010/main" val="4220865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view/Content Slide - 5 bullets">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52FF19B-F26A-EC40-9F99-C10D1E505E59}"/>
              </a:ext>
            </a:extLst>
          </p:cNvPr>
          <p:cNvSpPr/>
          <p:nvPr userDrawn="1"/>
        </p:nvSpPr>
        <p:spPr>
          <a:xfrm>
            <a:off x="6361479" y="1232267"/>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499807" y="1289462"/>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cxnSp>
        <p:nvCxnSpPr>
          <p:cNvPr id="31" name="Straight Connector 30">
            <a:extLst>
              <a:ext uri="{FF2B5EF4-FFF2-40B4-BE49-F238E27FC236}">
                <a16:creationId xmlns:a16="http://schemas.microsoft.com/office/drawing/2014/main" id="{D8522547-A08F-EE44-A9AD-5FABBDCD549F}"/>
              </a:ext>
            </a:extLst>
          </p:cNvPr>
          <p:cNvCxnSpPr>
            <a:cxnSpLocks/>
          </p:cNvCxnSpPr>
          <p:nvPr userDrawn="1"/>
        </p:nvCxnSpPr>
        <p:spPr>
          <a:xfrm>
            <a:off x="5769762" y="1622238"/>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00A4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4" name="Rectangle 13">
            <a:extLst>
              <a:ext uri="{FF2B5EF4-FFF2-40B4-BE49-F238E27FC236}">
                <a16:creationId xmlns:a16="http://schemas.microsoft.com/office/drawing/2014/main" id="{E9E207A2-7B0E-2F46-8515-2531113C9151}"/>
              </a:ext>
            </a:extLst>
          </p:cNvPr>
          <p:cNvSpPr/>
          <p:nvPr userDrawn="1"/>
        </p:nvSpPr>
        <p:spPr>
          <a:xfrm>
            <a:off x="918629" y="1527801"/>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chemeClr val="bg1"/>
                </a:solidFill>
                <a:latin typeface="+mn-lt"/>
              </a:defRPr>
            </a:lvl1pPr>
          </a:lstStyle>
          <a:p>
            <a:pPr lvl="0"/>
            <a:r>
              <a:rPr lang="en-US" dirty="0"/>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229716" y="1232267"/>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Oval 32">
            <a:extLst>
              <a:ext uri="{FF2B5EF4-FFF2-40B4-BE49-F238E27FC236}">
                <a16:creationId xmlns:a16="http://schemas.microsoft.com/office/drawing/2014/main" id="{60359091-EF1E-5347-86A8-664FF906AFA2}"/>
              </a:ext>
            </a:extLst>
          </p:cNvPr>
          <p:cNvSpPr/>
          <p:nvPr userDrawn="1"/>
        </p:nvSpPr>
        <p:spPr>
          <a:xfrm>
            <a:off x="6361479" y="2306893"/>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a:extLst>
              <a:ext uri="{FF2B5EF4-FFF2-40B4-BE49-F238E27FC236}">
                <a16:creationId xmlns:a16="http://schemas.microsoft.com/office/drawing/2014/main" id="{29FF15AB-A467-5248-AA8B-EA7E9FC37BED}"/>
              </a:ext>
            </a:extLst>
          </p:cNvPr>
          <p:cNvSpPr>
            <a:spLocks noGrp="1"/>
          </p:cNvSpPr>
          <p:nvPr>
            <p:ph type="body" sz="quarter" idx="19" hasCustomPrompt="1"/>
          </p:nvPr>
        </p:nvSpPr>
        <p:spPr>
          <a:xfrm>
            <a:off x="6499807" y="2364088"/>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cxnSp>
        <p:nvCxnSpPr>
          <p:cNvPr id="35" name="Straight Connector 34">
            <a:extLst>
              <a:ext uri="{FF2B5EF4-FFF2-40B4-BE49-F238E27FC236}">
                <a16:creationId xmlns:a16="http://schemas.microsoft.com/office/drawing/2014/main" id="{63453B8E-02A0-D945-99F3-A46F3D8AA698}"/>
              </a:ext>
            </a:extLst>
          </p:cNvPr>
          <p:cNvCxnSpPr>
            <a:cxnSpLocks/>
          </p:cNvCxnSpPr>
          <p:nvPr userDrawn="1"/>
        </p:nvCxnSpPr>
        <p:spPr>
          <a:xfrm>
            <a:off x="5769762" y="2696864"/>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7229716" y="2306893"/>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7" name="Oval 36">
            <a:extLst>
              <a:ext uri="{FF2B5EF4-FFF2-40B4-BE49-F238E27FC236}">
                <a16:creationId xmlns:a16="http://schemas.microsoft.com/office/drawing/2014/main" id="{8DF1992D-B7D5-8E4B-BDA5-761CB37D3675}"/>
              </a:ext>
            </a:extLst>
          </p:cNvPr>
          <p:cNvSpPr/>
          <p:nvPr userDrawn="1"/>
        </p:nvSpPr>
        <p:spPr>
          <a:xfrm>
            <a:off x="6361479" y="3366657"/>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5">
            <a:extLst>
              <a:ext uri="{FF2B5EF4-FFF2-40B4-BE49-F238E27FC236}">
                <a16:creationId xmlns:a16="http://schemas.microsoft.com/office/drawing/2014/main" id="{D5D057F3-7821-E04C-AEF9-9BAF88BFC81A}"/>
              </a:ext>
            </a:extLst>
          </p:cNvPr>
          <p:cNvSpPr>
            <a:spLocks noGrp="1"/>
          </p:cNvSpPr>
          <p:nvPr>
            <p:ph type="body" sz="quarter" idx="21" hasCustomPrompt="1"/>
          </p:nvPr>
        </p:nvSpPr>
        <p:spPr>
          <a:xfrm>
            <a:off x="6499807" y="3423852"/>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cxnSp>
        <p:nvCxnSpPr>
          <p:cNvPr id="39" name="Straight Connector 38">
            <a:extLst>
              <a:ext uri="{FF2B5EF4-FFF2-40B4-BE49-F238E27FC236}">
                <a16:creationId xmlns:a16="http://schemas.microsoft.com/office/drawing/2014/main" id="{201686CB-AFC3-2E42-8385-6797A30142D9}"/>
              </a:ext>
            </a:extLst>
          </p:cNvPr>
          <p:cNvCxnSpPr>
            <a:cxnSpLocks/>
          </p:cNvCxnSpPr>
          <p:nvPr userDrawn="1"/>
        </p:nvCxnSpPr>
        <p:spPr>
          <a:xfrm>
            <a:off x="5769762" y="3756628"/>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7229716" y="3366657"/>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1" name="Oval 40">
            <a:extLst>
              <a:ext uri="{FF2B5EF4-FFF2-40B4-BE49-F238E27FC236}">
                <a16:creationId xmlns:a16="http://schemas.microsoft.com/office/drawing/2014/main" id="{7212A528-3E55-3E4C-A29B-933FD36CD4AA}"/>
              </a:ext>
            </a:extLst>
          </p:cNvPr>
          <p:cNvSpPr/>
          <p:nvPr userDrawn="1"/>
        </p:nvSpPr>
        <p:spPr>
          <a:xfrm>
            <a:off x="6347624" y="4424843"/>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5">
            <a:extLst>
              <a:ext uri="{FF2B5EF4-FFF2-40B4-BE49-F238E27FC236}">
                <a16:creationId xmlns:a16="http://schemas.microsoft.com/office/drawing/2014/main" id="{5C41E408-2BE8-184D-BAE4-AEB73C241B6C}"/>
              </a:ext>
            </a:extLst>
          </p:cNvPr>
          <p:cNvSpPr>
            <a:spLocks noGrp="1"/>
          </p:cNvSpPr>
          <p:nvPr>
            <p:ph type="body" sz="quarter" idx="23" hasCustomPrompt="1"/>
          </p:nvPr>
        </p:nvSpPr>
        <p:spPr>
          <a:xfrm>
            <a:off x="6485952" y="4482038"/>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cxnSp>
        <p:nvCxnSpPr>
          <p:cNvPr id="43" name="Straight Connector 42">
            <a:extLst>
              <a:ext uri="{FF2B5EF4-FFF2-40B4-BE49-F238E27FC236}">
                <a16:creationId xmlns:a16="http://schemas.microsoft.com/office/drawing/2014/main" id="{EB1EA6CF-9EE0-6148-AA67-CE0598A3805A}"/>
              </a:ext>
            </a:extLst>
          </p:cNvPr>
          <p:cNvCxnSpPr>
            <a:cxnSpLocks/>
          </p:cNvCxnSpPr>
          <p:nvPr userDrawn="1"/>
        </p:nvCxnSpPr>
        <p:spPr>
          <a:xfrm>
            <a:off x="5755907" y="4814814"/>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7215861" y="4424843"/>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Oval 44">
            <a:extLst>
              <a:ext uri="{FF2B5EF4-FFF2-40B4-BE49-F238E27FC236}">
                <a16:creationId xmlns:a16="http://schemas.microsoft.com/office/drawing/2014/main" id="{3CA01ECA-9BBA-EE4B-8E28-5EE6A1A3E11D}"/>
              </a:ext>
            </a:extLst>
          </p:cNvPr>
          <p:cNvSpPr/>
          <p:nvPr userDrawn="1"/>
        </p:nvSpPr>
        <p:spPr>
          <a:xfrm>
            <a:off x="6361479" y="5502145"/>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25">
            <a:extLst>
              <a:ext uri="{FF2B5EF4-FFF2-40B4-BE49-F238E27FC236}">
                <a16:creationId xmlns:a16="http://schemas.microsoft.com/office/drawing/2014/main" id="{981C64DC-4A52-6744-8327-31289AFCBA9B}"/>
              </a:ext>
            </a:extLst>
          </p:cNvPr>
          <p:cNvSpPr>
            <a:spLocks noGrp="1"/>
          </p:cNvSpPr>
          <p:nvPr>
            <p:ph type="body" sz="quarter" idx="25" hasCustomPrompt="1"/>
          </p:nvPr>
        </p:nvSpPr>
        <p:spPr>
          <a:xfrm>
            <a:off x="6499807" y="5559340"/>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cxnSp>
        <p:nvCxnSpPr>
          <p:cNvPr id="47" name="Straight Connector 46">
            <a:extLst>
              <a:ext uri="{FF2B5EF4-FFF2-40B4-BE49-F238E27FC236}">
                <a16:creationId xmlns:a16="http://schemas.microsoft.com/office/drawing/2014/main" id="{32514181-21FC-3442-AF04-713C37001620}"/>
              </a:ext>
            </a:extLst>
          </p:cNvPr>
          <p:cNvCxnSpPr>
            <a:cxnSpLocks/>
          </p:cNvCxnSpPr>
          <p:nvPr userDrawn="1"/>
        </p:nvCxnSpPr>
        <p:spPr>
          <a:xfrm>
            <a:off x="5769762" y="5892116"/>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7229716" y="5502145"/>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4" name="Picture 3" descr="Icon&#10;&#10;Description automatically generated">
            <a:extLst>
              <a:ext uri="{FF2B5EF4-FFF2-40B4-BE49-F238E27FC236}">
                <a16:creationId xmlns:a16="http://schemas.microsoft.com/office/drawing/2014/main" id="{4C24BC5C-56B4-894A-82E0-70B2AFD1B3D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26173" y="5008123"/>
            <a:ext cx="3785372" cy="1884632"/>
          </a:xfrm>
          <a:prstGeom prst="rect">
            <a:avLst/>
          </a:prstGeom>
        </p:spPr>
      </p:pic>
    </p:spTree>
    <p:extLst>
      <p:ext uri="{BB962C8B-B14F-4D97-AF65-F5344CB8AC3E}">
        <p14:creationId xmlns:p14="http://schemas.microsoft.com/office/powerpoint/2010/main" val="2476502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verview/Content Slide - 6 bullets">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52FF19B-F26A-EC40-9F99-C10D1E505E59}"/>
              </a:ext>
            </a:extLst>
          </p:cNvPr>
          <p:cNvSpPr/>
          <p:nvPr userDrawn="1"/>
        </p:nvSpPr>
        <p:spPr>
          <a:xfrm>
            <a:off x="6347624" y="341609"/>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485952" y="398804"/>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cxnSp>
        <p:nvCxnSpPr>
          <p:cNvPr id="31" name="Straight Connector 30">
            <a:extLst>
              <a:ext uri="{FF2B5EF4-FFF2-40B4-BE49-F238E27FC236}">
                <a16:creationId xmlns:a16="http://schemas.microsoft.com/office/drawing/2014/main" id="{D8522547-A08F-EE44-A9AD-5FABBDCD549F}"/>
              </a:ext>
            </a:extLst>
          </p:cNvPr>
          <p:cNvCxnSpPr>
            <a:cxnSpLocks/>
          </p:cNvCxnSpPr>
          <p:nvPr userDrawn="1"/>
        </p:nvCxnSpPr>
        <p:spPr>
          <a:xfrm>
            <a:off x="5755907" y="731580"/>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00A4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4" name="Rectangle 13">
            <a:extLst>
              <a:ext uri="{FF2B5EF4-FFF2-40B4-BE49-F238E27FC236}">
                <a16:creationId xmlns:a16="http://schemas.microsoft.com/office/drawing/2014/main" id="{E9E207A2-7B0E-2F46-8515-2531113C9151}"/>
              </a:ext>
            </a:extLst>
          </p:cNvPr>
          <p:cNvSpPr/>
          <p:nvPr userDrawn="1"/>
        </p:nvSpPr>
        <p:spPr>
          <a:xfrm>
            <a:off x="918629" y="1527801"/>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chemeClr val="bg1"/>
                </a:solidFill>
                <a:latin typeface="+mn-lt"/>
              </a:defRPr>
            </a:lvl1pPr>
          </a:lstStyle>
          <a:p>
            <a:pPr lvl="0"/>
            <a:r>
              <a:rPr lang="en-US" dirty="0"/>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215861" y="341609"/>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Oval 32">
            <a:extLst>
              <a:ext uri="{FF2B5EF4-FFF2-40B4-BE49-F238E27FC236}">
                <a16:creationId xmlns:a16="http://schemas.microsoft.com/office/drawing/2014/main" id="{60359091-EF1E-5347-86A8-664FF906AFA2}"/>
              </a:ext>
            </a:extLst>
          </p:cNvPr>
          <p:cNvSpPr/>
          <p:nvPr userDrawn="1"/>
        </p:nvSpPr>
        <p:spPr>
          <a:xfrm>
            <a:off x="6347624" y="1416235"/>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a:extLst>
              <a:ext uri="{FF2B5EF4-FFF2-40B4-BE49-F238E27FC236}">
                <a16:creationId xmlns:a16="http://schemas.microsoft.com/office/drawing/2014/main" id="{29FF15AB-A467-5248-AA8B-EA7E9FC37BED}"/>
              </a:ext>
            </a:extLst>
          </p:cNvPr>
          <p:cNvSpPr>
            <a:spLocks noGrp="1"/>
          </p:cNvSpPr>
          <p:nvPr>
            <p:ph type="body" sz="quarter" idx="19" hasCustomPrompt="1"/>
          </p:nvPr>
        </p:nvSpPr>
        <p:spPr>
          <a:xfrm>
            <a:off x="6485952" y="1473430"/>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cxnSp>
        <p:nvCxnSpPr>
          <p:cNvPr id="35" name="Straight Connector 34">
            <a:extLst>
              <a:ext uri="{FF2B5EF4-FFF2-40B4-BE49-F238E27FC236}">
                <a16:creationId xmlns:a16="http://schemas.microsoft.com/office/drawing/2014/main" id="{63453B8E-02A0-D945-99F3-A46F3D8AA698}"/>
              </a:ext>
            </a:extLst>
          </p:cNvPr>
          <p:cNvCxnSpPr>
            <a:cxnSpLocks/>
          </p:cNvCxnSpPr>
          <p:nvPr userDrawn="1"/>
        </p:nvCxnSpPr>
        <p:spPr>
          <a:xfrm>
            <a:off x="5755907" y="1806206"/>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7215861" y="1416235"/>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7" name="Oval 36">
            <a:extLst>
              <a:ext uri="{FF2B5EF4-FFF2-40B4-BE49-F238E27FC236}">
                <a16:creationId xmlns:a16="http://schemas.microsoft.com/office/drawing/2014/main" id="{8DF1992D-B7D5-8E4B-BDA5-761CB37D3675}"/>
              </a:ext>
            </a:extLst>
          </p:cNvPr>
          <p:cNvSpPr/>
          <p:nvPr userDrawn="1"/>
        </p:nvSpPr>
        <p:spPr>
          <a:xfrm>
            <a:off x="6347624" y="2475999"/>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5">
            <a:extLst>
              <a:ext uri="{FF2B5EF4-FFF2-40B4-BE49-F238E27FC236}">
                <a16:creationId xmlns:a16="http://schemas.microsoft.com/office/drawing/2014/main" id="{D5D057F3-7821-E04C-AEF9-9BAF88BFC81A}"/>
              </a:ext>
            </a:extLst>
          </p:cNvPr>
          <p:cNvSpPr>
            <a:spLocks noGrp="1"/>
          </p:cNvSpPr>
          <p:nvPr>
            <p:ph type="body" sz="quarter" idx="21" hasCustomPrompt="1"/>
          </p:nvPr>
        </p:nvSpPr>
        <p:spPr>
          <a:xfrm>
            <a:off x="6485952" y="2533194"/>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cxnSp>
        <p:nvCxnSpPr>
          <p:cNvPr id="39" name="Straight Connector 38">
            <a:extLst>
              <a:ext uri="{FF2B5EF4-FFF2-40B4-BE49-F238E27FC236}">
                <a16:creationId xmlns:a16="http://schemas.microsoft.com/office/drawing/2014/main" id="{201686CB-AFC3-2E42-8385-6797A30142D9}"/>
              </a:ext>
            </a:extLst>
          </p:cNvPr>
          <p:cNvCxnSpPr>
            <a:cxnSpLocks/>
          </p:cNvCxnSpPr>
          <p:nvPr userDrawn="1"/>
        </p:nvCxnSpPr>
        <p:spPr>
          <a:xfrm>
            <a:off x="5755907" y="2865970"/>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7215861" y="2475999"/>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1" name="Oval 40">
            <a:extLst>
              <a:ext uri="{FF2B5EF4-FFF2-40B4-BE49-F238E27FC236}">
                <a16:creationId xmlns:a16="http://schemas.microsoft.com/office/drawing/2014/main" id="{7212A528-3E55-3E4C-A29B-933FD36CD4AA}"/>
              </a:ext>
            </a:extLst>
          </p:cNvPr>
          <p:cNvSpPr/>
          <p:nvPr userDrawn="1"/>
        </p:nvSpPr>
        <p:spPr>
          <a:xfrm>
            <a:off x="6333769" y="3534185"/>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5">
            <a:extLst>
              <a:ext uri="{FF2B5EF4-FFF2-40B4-BE49-F238E27FC236}">
                <a16:creationId xmlns:a16="http://schemas.microsoft.com/office/drawing/2014/main" id="{5C41E408-2BE8-184D-BAE4-AEB73C241B6C}"/>
              </a:ext>
            </a:extLst>
          </p:cNvPr>
          <p:cNvSpPr>
            <a:spLocks noGrp="1"/>
          </p:cNvSpPr>
          <p:nvPr>
            <p:ph type="body" sz="quarter" idx="23" hasCustomPrompt="1"/>
          </p:nvPr>
        </p:nvSpPr>
        <p:spPr>
          <a:xfrm>
            <a:off x="6472097" y="3591380"/>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cxnSp>
        <p:nvCxnSpPr>
          <p:cNvPr id="43" name="Straight Connector 42">
            <a:extLst>
              <a:ext uri="{FF2B5EF4-FFF2-40B4-BE49-F238E27FC236}">
                <a16:creationId xmlns:a16="http://schemas.microsoft.com/office/drawing/2014/main" id="{EB1EA6CF-9EE0-6148-AA67-CE0598A3805A}"/>
              </a:ext>
            </a:extLst>
          </p:cNvPr>
          <p:cNvCxnSpPr>
            <a:cxnSpLocks/>
          </p:cNvCxnSpPr>
          <p:nvPr userDrawn="1"/>
        </p:nvCxnSpPr>
        <p:spPr>
          <a:xfrm>
            <a:off x="5742052" y="4054784"/>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7202006" y="3534185"/>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Oval 44">
            <a:extLst>
              <a:ext uri="{FF2B5EF4-FFF2-40B4-BE49-F238E27FC236}">
                <a16:creationId xmlns:a16="http://schemas.microsoft.com/office/drawing/2014/main" id="{3CA01ECA-9BBA-EE4B-8E28-5EE6A1A3E11D}"/>
              </a:ext>
            </a:extLst>
          </p:cNvPr>
          <p:cNvSpPr/>
          <p:nvPr userDrawn="1"/>
        </p:nvSpPr>
        <p:spPr>
          <a:xfrm>
            <a:off x="6347624" y="4611487"/>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25">
            <a:extLst>
              <a:ext uri="{FF2B5EF4-FFF2-40B4-BE49-F238E27FC236}">
                <a16:creationId xmlns:a16="http://schemas.microsoft.com/office/drawing/2014/main" id="{981C64DC-4A52-6744-8327-31289AFCBA9B}"/>
              </a:ext>
            </a:extLst>
          </p:cNvPr>
          <p:cNvSpPr>
            <a:spLocks noGrp="1"/>
          </p:cNvSpPr>
          <p:nvPr>
            <p:ph type="body" sz="quarter" idx="25" hasCustomPrompt="1"/>
          </p:nvPr>
        </p:nvSpPr>
        <p:spPr>
          <a:xfrm>
            <a:off x="6485952" y="4668682"/>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cxnSp>
        <p:nvCxnSpPr>
          <p:cNvPr id="47" name="Straight Connector 46">
            <a:extLst>
              <a:ext uri="{FF2B5EF4-FFF2-40B4-BE49-F238E27FC236}">
                <a16:creationId xmlns:a16="http://schemas.microsoft.com/office/drawing/2014/main" id="{32514181-21FC-3442-AF04-713C37001620}"/>
              </a:ext>
            </a:extLst>
          </p:cNvPr>
          <p:cNvCxnSpPr>
            <a:cxnSpLocks/>
          </p:cNvCxnSpPr>
          <p:nvPr userDrawn="1"/>
        </p:nvCxnSpPr>
        <p:spPr>
          <a:xfrm>
            <a:off x="5755907" y="5001458"/>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7215861" y="4611487"/>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4" name="Picture 3" descr="Icon&#10;&#10;Description automatically generated">
            <a:extLst>
              <a:ext uri="{FF2B5EF4-FFF2-40B4-BE49-F238E27FC236}">
                <a16:creationId xmlns:a16="http://schemas.microsoft.com/office/drawing/2014/main" id="{4C24BC5C-56B4-894A-82E0-70B2AFD1B3D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26173" y="5008123"/>
            <a:ext cx="3785372" cy="1884632"/>
          </a:xfrm>
          <a:prstGeom prst="rect">
            <a:avLst/>
          </a:prstGeom>
        </p:spPr>
      </p:pic>
      <p:sp>
        <p:nvSpPr>
          <p:cNvPr id="27" name="Oval 26">
            <a:extLst>
              <a:ext uri="{FF2B5EF4-FFF2-40B4-BE49-F238E27FC236}">
                <a16:creationId xmlns:a16="http://schemas.microsoft.com/office/drawing/2014/main" id="{5C70CEB0-7166-D445-8FBB-3755DA55B3DB}"/>
              </a:ext>
            </a:extLst>
          </p:cNvPr>
          <p:cNvSpPr/>
          <p:nvPr userDrawn="1"/>
        </p:nvSpPr>
        <p:spPr>
          <a:xfrm>
            <a:off x="6345644" y="5653301"/>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25">
            <a:extLst>
              <a:ext uri="{FF2B5EF4-FFF2-40B4-BE49-F238E27FC236}">
                <a16:creationId xmlns:a16="http://schemas.microsoft.com/office/drawing/2014/main" id="{97FF5E62-72BA-D945-A7A5-FF65E932D9C6}"/>
              </a:ext>
            </a:extLst>
          </p:cNvPr>
          <p:cNvSpPr>
            <a:spLocks noGrp="1"/>
          </p:cNvSpPr>
          <p:nvPr>
            <p:ph type="body" sz="quarter" idx="27" hasCustomPrompt="1"/>
          </p:nvPr>
        </p:nvSpPr>
        <p:spPr>
          <a:xfrm>
            <a:off x="6483972" y="5710496"/>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cxnSp>
        <p:nvCxnSpPr>
          <p:cNvPr id="29" name="Straight Connector 28">
            <a:extLst>
              <a:ext uri="{FF2B5EF4-FFF2-40B4-BE49-F238E27FC236}">
                <a16:creationId xmlns:a16="http://schemas.microsoft.com/office/drawing/2014/main" id="{5533CF9A-BEC3-354C-9748-D5303B23C258}"/>
              </a:ext>
            </a:extLst>
          </p:cNvPr>
          <p:cNvCxnSpPr>
            <a:cxnSpLocks/>
          </p:cNvCxnSpPr>
          <p:nvPr userDrawn="1"/>
        </p:nvCxnSpPr>
        <p:spPr>
          <a:xfrm>
            <a:off x="5753927" y="6043272"/>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30" name="Text Placeholder 25">
            <a:extLst>
              <a:ext uri="{FF2B5EF4-FFF2-40B4-BE49-F238E27FC236}">
                <a16:creationId xmlns:a16="http://schemas.microsoft.com/office/drawing/2014/main" id="{09F61298-7562-054D-9390-2EB219676254}"/>
              </a:ext>
            </a:extLst>
          </p:cNvPr>
          <p:cNvSpPr>
            <a:spLocks noGrp="1"/>
          </p:cNvSpPr>
          <p:nvPr>
            <p:ph type="body" sz="quarter" idx="28" hasCustomPrompt="1"/>
          </p:nvPr>
        </p:nvSpPr>
        <p:spPr>
          <a:xfrm>
            <a:off x="7213881" y="5653301"/>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408311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2D0DC2C-A428-934B-B2CD-33EA01036C84}"/>
              </a:ext>
            </a:extLst>
          </p:cNvPr>
          <p:cNvSpPr/>
          <p:nvPr userDrawn="1"/>
        </p:nvSpPr>
        <p:spPr>
          <a:xfrm>
            <a:off x="241300" y="367062"/>
            <a:ext cx="11696700" cy="5695316"/>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Picture Placeholder 2">
            <a:extLst>
              <a:ext uri="{FF2B5EF4-FFF2-40B4-BE49-F238E27FC236}">
                <a16:creationId xmlns:a16="http://schemas.microsoft.com/office/drawing/2014/main" id="{8CC6C34D-3A90-F048-B53A-BC616573EE8E}"/>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3" name="Text Placeholder 23">
            <a:extLst>
              <a:ext uri="{FF2B5EF4-FFF2-40B4-BE49-F238E27FC236}">
                <a16:creationId xmlns:a16="http://schemas.microsoft.com/office/drawing/2014/main" id="{AE79FE91-3830-884D-BFD8-6859D5F6BB3B}"/>
              </a:ext>
            </a:extLst>
          </p:cNvPr>
          <p:cNvSpPr>
            <a:spLocks noGrp="1"/>
          </p:cNvSpPr>
          <p:nvPr>
            <p:ph type="body" sz="quarter" idx="14" hasCustomPrompt="1"/>
          </p:nvPr>
        </p:nvSpPr>
        <p:spPr>
          <a:xfrm>
            <a:off x="10700893" y="3810314"/>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4" name="Text Placeholder 23">
            <a:extLst>
              <a:ext uri="{FF2B5EF4-FFF2-40B4-BE49-F238E27FC236}">
                <a16:creationId xmlns:a16="http://schemas.microsoft.com/office/drawing/2014/main" id="{203270F2-74CA-3E48-A639-0135E1B9AD76}"/>
              </a:ext>
            </a:extLst>
          </p:cNvPr>
          <p:cNvSpPr>
            <a:spLocks noGrp="1"/>
          </p:cNvSpPr>
          <p:nvPr>
            <p:ph type="body" sz="quarter" idx="13" hasCustomPrompt="1"/>
          </p:nvPr>
        </p:nvSpPr>
        <p:spPr>
          <a:xfrm>
            <a:off x="6628531" y="763770"/>
            <a:ext cx="4857690" cy="3880802"/>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5" name="Text Placeholder 23">
            <a:extLst>
              <a:ext uri="{FF2B5EF4-FFF2-40B4-BE49-F238E27FC236}">
                <a16:creationId xmlns:a16="http://schemas.microsoft.com/office/drawing/2014/main" id="{9F1E2138-C57A-0D44-9CDF-C2A457A8ADF8}"/>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pic>
        <p:nvPicPr>
          <p:cNvPr id="16" name="Picture 15" descr="Icon&#10;&#10;Description automatically generated">
            <a:extLst>
              <a:ext uri="{FF2B5EF4-FFF2-40B4-BE49-F238E27FC236}">
                <a16:creationId xmlns:a16="http://schemas.microsoft.com/office/drawing/2014/main" id="{AACADF74-E82D-964C-835B-771E1D47BE7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87656" y="4981600"/>
            <a:ext cx="3904344" cy="1884632"/>
          </a:xfrm>
          <a:prstGeom prst="rect">
            <a:avLst/>
          </a:prstGeom>
        </p:spPr>
      </p:pic>
    </p:spTree>
    <p:extLst>
      <p:ext uri="{BB962C8B-B14F-4D97-AF65-F5344CB8AC3E}">
        <p14:creationId xmlns:p14="http://schemas.microsoft.com/office/powerpoint/2010/main" val="49209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547002-8F3C-694D-AEC8-99454AAD7BD4}"/>
              </a:ext>
            </a:extLst>
          </p:cNvPr>
          <p:cNvSpPr/>
          <p:nvPr userDrawn="1"/>
        </p:nvSpPr>
        <p:spPr>
          <a:xfrm>
            <a:off x="241300" y="228600"/>
            <a:ext cx="11696700" cy="5695316"/>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23">
            <a:extLst>
              <a:ext uri="{FF2B5EF4-FFF2-40B4-BE49-F238E27FC236}">
                <a16:creationId xmlns:a16="http://schemas.microsoft.com/office/drawing/2014/main" id="{A2064B40-8E53-2147-8361-55B49BB4CC15}"/>
              </a:ext>
            </a:extLst>
          </p:cNvPr>
          <p:cNvSpPr>
            <a:spLocks noGrp="1"/>
          </p:cNvSpPr>
          <p:nvPr>
            <p:ph type="body" sz="quarter" idx="14" hasCustomPrompt="1"/>
          </p:nvPr>
        </p:nvSpPr>
        <p:spPr>
          <a:xfrm>
            <a:off x="10700893" y="3810314"/>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5" name="Text Placeholder 23">
            <a:extLst>
              <a:ext uri="{FF2B5EF4-FFF2-40B4-BE49-F238E27FC236}">
                <a16:creationId xmlns:a16="http://schemas.microsoft.com/office/drawing/2014/main" id="{90A7F5E5-04A0-824D-9112-6F0C0B78D2DA}"/>
              </a:ext>
            </a:extLst>
          </p:cNvPr>
          <p:cNvSpPr>
            <a:spLocks noGrp="1"/>
          </p:cNvSpPr>
          <p:nvPr>
            <p:ph type="body" sz="quarter" idx="13" hasCustomPrompt="1"/>
          </p:nvPr>
        </p:nvSpPr>
        <p:spPr>
          <a:xfrm>
            <a:off x="6628531" y="763770"/>
            <a:ext cx="4857690" cy="3880802"/>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6" name="Text Placeholder 23">
            <a:extLst>
              <a:ext uri="{FF2B5EF4-FFF2-40B4-BE49-F238E27FC236}">
                <a16:creationId xmlns:a16="http://schemas.microsoft.com/office/drawing/2014/main" id="{26B802C5-E509-C045-949B-B5202FF5A36F}"/>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7" name="Picture Placeholder 2">
            <a:extLst>
              <a:ext uri="{FF2B5EF4-FFF2-40B4-BE49-F238E27FC236}">
                <a16:creationId xmlns:a16="http://schemas.microsoft.com/office/drawing/2014/main" id="{D6AC81E1-C41A-BB46-B49A-3C3F2326F5F6}"/>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pic>
        <p:nvPicPr>
          <p:cNvPr id="9" name="Picture 8" descr="Icon&#10;&#10;Description automatically generated">
            <a:extLst>
              <a:ext uri="{FF2B5EF4-FFF2-40B4-BE49-F238E27FC236}">
                <a16:creationId xmlns:a16="http://schemas.microsoft.com/office/drawing/2014/main" id="{659A1A35-B898-8246-8D43-C68A97BA1D9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87656" y="4981600"/>
            <a:ext cx="3904344" cy="1884632"/>
          </a:xfrm>
          <a:prstGeom prst="rect">
            <a:avLst/>
          </a:prstGeom>
        </p:spPr>
      </p:pic>
    </p:spTree>
    <p:extLst>
      <p:ext uri="{BB962C8B-B14F-4D97-AF65-F5344CB8AC3E}">
        <p14:creationId xmlns:p14="http://schemas.microsoft.com/office/powerpoint/2010/main" val="649323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337BB-9F57-1B43-913A-21BC65FFB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0557024-83C6-E440-928C-6196DF32B1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124A238-6532-A840-B650-EB91262EE6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FD578-4D8C-F94D-9569-CDE05732EEA7}" type="datetimeFigureOut">
              <a:rPr lang="en-US" smtClean="0"/>
              <a:t>9/21/2022</a:t>
            </a:fld>
            <a:endParaRPr lang="en-US"/>
          </a:p>
        </p:txBody>
      </p:sp>
      <p:sp>
        <p:nvSpPr>
          <p:cNvPr id="5" name="Footer Placeholder 4">
            <a:extLst>
              <a:ext uri="{FF2B5EF4-FFF2-40B4-BE49-F238E27FC236}">
                <a16:creationId xmlns:a16="http://schemas.microsoft.com/office/drawing/2014/main" id="{2229FE06-AD7A-EE46-8712-1181F535E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6DBF10-9497-BF4E-8AAE-86407B918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60C49-C21F-C349-B509-93C281143DFD}" type="slidenum">
              <a:rPr lang="en-US" smtClean="0"/>
              <a:t>‹#›</a:t>
            </a:fld>
            <a:endParaRPr lang="en-US"/>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79" r:id="rId3"/>
    <p:sldLayoutId id="2147483830" r:id="rId4"/>
    <p:sldLayoutId id="2147483829" r:id="rId5"/>
    <p:sldLayoutId id="2147483842" r:id="rId6"/>
    <p:sldLayoutId id="2147483880" r:id="rId7"/>
    <p:sldLayoutId id="2147483841" r:id="rId8"/>
    <p:sldLayoutId id="2147483840" r:id="rId9"/>
    <p:sldLayoutId id="2147483874" r:id="rId10"/>
    <p:sldLayoutId id="2147483861" r:id="rId11"/>
    <p:sldLayoutId id="2147483862" r:id="rId12"/>
    <p:sldLayoutId id="2147483875" r:id="rId13"/>
    <p:sldLayoutId id="2147483863" r:id="rId14"/>
    <p:sldLayoutId id="2147483835" r:id="rId15"/>
    <p:sldLayoutId id="2147483876" r:id="rId16"/>
    <p:sldLayoutId id="2147483836" r:id="rId17"/>
    <p:sldLayoutId id="2147483831" r:id="rId18"/>
    <p:sldLayoutId id="2147483846" r:id="rId19"/>
    <p:sldLayoutId id="2147483873" r:id="rId20"/>
    <p:sldLayoutId id="2147483834" r:id="rId21"/>
    <p:sldLayoutId id="2147483845" r:id="rId22"/>
    <p:sldLayoutId id="2147483869" r:id="rId23"/>
    <p:sldLayoutId id="2147483877" r:id="rId24"/>
    <p:sldLayoutId id="2147483866" r:id="rId25"/>
    <p:sldLayoutId id="2147483833" r:id="rId26"/>
    <p:sldLayoutId id="2147483847" r:id="rId27"/>
    <p:sldLayoutId id="2147483871" r:id="rId28"/>
    <p:sldLayoutId id="2147483870" r:id="rId29"/>
    <p:sldLayoutId id="2147483872" r:id="rId30"/>
    <p:sldLayoutId id="2147483837" r:id="rId31"/>
    <p:sldLayoutId id="2147483838" r:id="rId32"/>
    <p:sldLayoutId id="2147483844" r:id="rId33"/>
    <p:sldLayoutId id="2147483848" r:id="rId34"/>
    <p:sldLayoutId id="2147483849" r:id="rId35"/>
    <p:sldLayoutId id="2147483851" r:id="rId36"/>
    <p:sldLayoutId id="2147483854" r:id="rId37"/>
    <p:sldLayoutId id="2147483855" r:id="rId38"/>
    <p:sldLayoutId id="2147483856" r:id="rId39"/>
    <p:sldLayoutId id="2147483857" r:id="rId40"/>
    <p:sldLayoutId id="2147483864" r:id="rId41"/>
    <p:sldLayoutId id="2147483852" r:id="rId42"/>
    <p:sldLayoutId id="2147483858" r:id="rId43"/>
    <p:sldLayoutId id="2147483859" r:id="rId44"/>
    <p:sldLayoutId id="2147483860" r:id="rId45"/>
    <p:sldLayoutId id="2147483853" r:id="rId4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jpeg"/><Relationship Id="rId1" Type="http://schemas.openxmlformats.org/officeDocument/2006/relationships/slideLayout" Target="../slideLayouts/slideLayout15.xml"/><Relationship Id="rId4" Type="http://schemas.openxmlformats.org/officeDocument/2006/relationships/hyperlink" Target="https://www.rand.org/content/dam/rand/pubs/perspectives/PE200/PE253/RAND_PE253.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unicef.org/globalinsight/media/706/file/UNICEF-Global-Insight-digital-civic-engagement-2020.pdf" TargetMode="Externa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s://www.unicef.org/globalinsight/media/706/file/UNICEF-Global-Insight-digital-civic-engagement-2020.pdf" TargetMode="Externa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hyperlink" Target="https://www.studentcivicengagers.eu/guide-to-digital-civic-engagement-en/" TargetMode="External"/><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hyperlink" Target="https://www.dementiagame.com/" TargetMode="Externa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hyperlink" Target="http://portal.uned.es/portal/page?_pageid=93,69903616&amp;_dad=portal&amp;_schema=PORTAL" TargetMode="Externa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hyperlink" Target="https://www.studentcivicengagers.eu/guide-to-digital-civic-engagement-est/" TargetMode="External"/><Relationship Id="rId2" Type="http://schemas.openxmlformats.org/officeDocument/2006/relationships/hyperlink" Target="https://www.flac.ie/getinvolved/student/" TargetMode="Externa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www.studentcivicengagers.eu/guide-to-digital-civic-engagement-est/" TargetMode="External"/><Relationship Id="rId2" Type="http://schemas.openxmlformats.org/officeDocument/2006/relationships/hyperlink" Target="https://www.studentcivicengagers.eu/guide-to-digital-civic-engagement-en/" TargetMode="Externa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hyperlink" Target="https://www.europarl.europa.eu/RegData/etudes/BRIE/2020/646161/EPRS_BRI(2020)646161_EN.pdf" TargetMode="External"/><Relationship Id="rId2" Type="http://schemas.openxmlformats.org/officeDocument/2006/relationships/image" Target="../media/image27.png"/><Relationship Id="rId1" Type="http://schemas.openxmlformats.org/officeDocument/2006/relationships/slideLayout" Target="../slideLayouts/slideLayout14.xml"/><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hyperlink" Target="https://www.rand.org/content/dam/rand/pubs/conf_proceedings/CF300/CF373/RAND_CF373.pdf" TargetMode="External"/><Relationship Id="rId2" Type="http://schemas.openxmlformats.org/officeDocument/2006/relationships/image" Target="../media/image27.png"/><Relationship Id="rId1" Type="http://schemas.openxmlformats.org/officeDocument/2006/relationships/slideLayout" Target="../slideLayouts/slideLayout14.xml"/><Relationship Id="rId5" Type="http://schemas.openxmlformats.org/officeDocument/2006/relationships/image" Target="../media/image35.jpeg"/><Relationship Id="rId4" Type="http://schemas.openxmlformats.org/officeDocument/2006/relationships/hyperlink" Target="https://www.rand.org/content/dam/rand/pubs/perspectives/PE200/PE253/RAND_PE253.pd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hyperlink" Target="https://ec.europa.eu/jrc/en/digcompedu" TargetMode="External"/><Relationship Id="rId2" Type="http://schemas.openxmlformats.org/officeDocument/2006/relationships/hyperlink" Target="https://ec.europa.eu/social/main.jsp?catId=1317&amp;langId=en" TargetMode="External"/><Relationship Id="rId1" Type="http://schemas.openxmlformats.org/officeDocument/2006/relationships/slideLayout" Target="../slideLayouts/slideLayout14.xml"/><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hyperlink" Target="https://ec.europa.eu/social/main.jsp?catId=1317&amp;langId=en" TargetMode="External"/><Relationship Id="rId2" Type="http://schemas.openxmlformats.org/officeDocument/2006/relationships/image" Target="../media/image40.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hyperlink" Target="https://publications.jrc.ec.europa.eu/repository/handle/JRC109128" TargetMode="External"/><Relationship Id="rId2" Type="http://schemas.openxmlformats.org/officeDocument/2006/relationships/image" Target="../media/image41.jpe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hyperlink" Target="https://www.studentcivicengagers.eu/toolkit-est/" TargetMode="External"/><Relationship Id="rId2" Type="http://schemas.openxmlformats.org/officeDocument/2006/relationships/hyperlink" Target="https://www.studentcivicengagers.eu/guide-to-digital-civic-engagement-est/" TargetMode="Externa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hyperlink" Target="https://ec.europa.eu/jrc/en/digcompedu" TargetMode="External"/><Relationship Id="rId2" Type="http://schemas.openxmlformats.org/officeDocument/2006/relationships/image" Target="../media/image43.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hyperlink" Target="https://ec.europa.eu/jrc/en/digcompedu" TargetMode="External"/><Relationship Id="rId2" Type="http://schemas.openxmlformats.org/officeDocument/2006/relationships/image" Target="../media/image41.jpe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hyperlink" Target="https://www.learningtogive.org/resources/civic-skills" TargetMode="External"/><Relationship Id="rId7" Type="http://schemas.openxmlformats.org/officeDocument/2006/relationships/image" Target="../media/image46.jpeg"/><Relationship Id="rId2" Type="http://schemas.openxmlformats.org/officeDocument/2006/relationships/hyperlink" Target="https://www.merrimack.edu/live/files/160-core-competencies-in-civic-engagement" TargetMode="External"/><Relationship Id="rId1" Type="http://schemas.openxmlformats.org/officeDocument/2006/relationships/slideLayout" Target="../slideLayouts/slideLayout16.xml"/><Relationship Id="rId6" Type="http://schemas.openxmlformats.org/officeDocument/2006/relationships/hyperlink" Target="https://publications.jrc.ec.europa.eu/repository/handle/JRC101254" TargetMode="External"/><Relationship Id="rId5" Type="http://schemas.openxmlformats.org/officeDocument/2006/relationships/hyperlink" Target="https://ec.europa.eu/social/main.jsp?catId=1317&amp;langId=en#:~:text=EntreComp%20is%20a%20free%2C%20flexible,practice%20to%20develop%20entrepreneurial%20skills" TargetMode="External"/><Relationship Id="rId4" Type="http://schemas.openxmlformats.org/officeDocument/2006/relationships/hyperlink" Target="https://files.eric.ed.gov/fulltext/ED497607.pdf"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hyperlink" Target="https://www.palgrave.com/gp/book/9781137370136" TargetMode="External"/><Relationship Id="rId2" Type="http://schemas.openxmlformats.org/officeDocument/2006/relationships/image" Target="../media/image27.png"/><Relationship Id="rId1" Type="http://schemas.openxmlformats.org/officeDocument/2006/relationships/slideLayout" Target="../slideLayouts/slideLayout15.xml"/><Relationship Id="rId4" Type="http://schemas.openxmlformats.org/officeDocument/2006/relationships/image" Target="../media/image47.jpeg"/></Relationships>
</file>

<file path=ppt/slides/_rels/slide38.xml.rels><?xml version="1.0" encoding="UTF-8" standalone="yes"?>
<Relationships xmlns="http://schemas.openxmlformats.org/package/2006/relationships"><Relationship Id="rId3" Type="http://schemas.openxmlformats.org/officeDocument/2006/relationships/hyperlink" Target="https://www.studentcivicengagers.eu/guide-to-digital-civic-engagement-est/" TargetMode="External"/><Relationship Id="rId2" Type="http://schemas.openxmlformats.org/officeDocument/2006/relationships/image" Target="../media/image27.png"/><Relationship Id="rId1" Type="http://schemas.openxmlformats.org/officeDocument/2006/relationships/slideLayout" Target="../slideLayouts/slideLayout14.xml"/><Relationship Id="rId5" Type="http://schemas.openxmlformats.org/officeDocument/2006/relationships/hyperlink" Target="https://www.studentcivicengagers.eu/" TargetMode="External"/><Relationship Id="rId4" Type="http://schemas.openxmlformats.org/officeDocument/2006/relationships/image" Target="../media/image48.jpeg"/></Relationships>
</file>

<file path=ppt/slides/_rels/slide3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https://tartuwelcomecentre.ee/" TargetMode="Externa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hyperlink" Target="https://tartuwelcomecentre.ee/" TargetMode="Externa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hyperlink" Target="https://digitalpromise.org/2020/08/28/building-resilient-communities-with-students-at-the-center/" TargetMode="External"/><Relationship Id="rId2" Type="http://schemas.openxmlformats.org/officeDocument/2006/relationships/hyperlink" Target="https://wonkhe.com/blogs/what-have-students-ever-done-for-the-community/" TargetMode="External"/><Relationship Id="rId1" Type="http://schemas.openxmlformats.org/officeDocument/2006/relationships/slideLayout" Target="../slideLayouts/slideLayout16.xml"/><Relationship Id="rId4" Type="http://schemas.openxmlformats.org/officeDocument/2006/relationships/image" Target="../media/image55.jpeg"/></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6.xml"/><Relationship Id="rId1" Type="http://schemas.openxmlformats.org/officeDocument/2006/relationships/video" Target="https://www.youtube.com/embed/x6bNwmrBPXI?feature=oembed" TargetMode="External"/><Relationship Id="rId4" Type="http://schemas.openxmlformats.org/officeDocument/2006/relationships/image" Target="../media/image56.jpeg"/></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6.xml"/><Relationship Id="rId1" Type="http://schemas.openxmlformats.org/officeDocument/2006/relationships/video" Target="https://www.youtube.com/embed/Eqwxife716M?feature=oembed" TargetMode="External"/><Relationship Id="rId4" Type="http://schemas.openxmlformats.org/officeDocument/2006/relationships/image" Target="../media/image57.jpeg"/></Relationships>
</file>

<file path=ppt/slides/_rels/slide4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slideLayout" Target="../slideLayouts/slideLayout26.xml"/><Relationship Id="rId1" Type="http://schemas.openxmlformats.org/officeDocument/2006/relationships/video" Target="https://www.youtube.com/embed/pfZsC7lfqjo?feature=oembed"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0.xml"/><Relationship Id="rId5" Type="http://schemas.openxmlformats.org/officeDocument/2006/relationships/hyperlink" Target="https://www.qmarkets.net/blog/civic-engagement-in-the-digital-age/" TargetMode="External"/><Relationship Id="rId4" Type="http://schemas.openxmlformats.org/officeDocument/2006/relationships/hyperlink" Target="https://ojs.aishe.org/index.php/aishe-j/article/view/14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group of people holding papers&#10;&#10;Description automatically generated with low confidence">
            <a:extLst>
              <a:ext uri="{FF2B5EF4-FFF2-40B4-BE49-F238E27FC236}">
                <a16:creationId xmlns:a16="http://schemas.microsoft.com/office/drawing/2014/main" id="{0DEDDFA2-136D-6B45-8B47-7DB6719406C7}"/>
              </a:ext>
            </a:extLst>
          </p:cNvPr>
          <p:cNvPicPr>
            <a:picLocks noGrp="1" noChangeAspect="1"/>
          </p:cNvPicPr>
          <p:nvPr>
            <p:ph type="pic" sz="quarter" idx="10"/>
          </p:nvPr>
        </p:nvPicPr>
        <p:blipFill rotWithShape="1">
          <a:blip r:embed="rId2"/>
          <a:srcRect t="6885" b="26989"/>
          <a:stretch/>
        </p:blipFill>
        <p:spPr>
          <a:xfrm>
            <a:off x="0" y="2800869"/>
            <a:ext cx="12192000" cy="3058510"/>
          </a:xfrm>
        </p:spPr>
      </p:pic>
      <p:sp>
        <p:nvSpPr>
          <p:cNvPr id="6" name="Text Placeholder 5">
            <a:extLst>
              <a:ext uri="{FF2B5EF4-FFF2-40B4-BE49-F238E27FC236}">
                <a16:creationId xmlns:a16="http://schemas.microsoft.com/office/drawing/2014/main" id="{C792A4EB-A5BB-B442-AAAB-F8279A90AE27}"/>
              </a:ext>
            </a:extLst>
          </p:cNvPr>
          <p:cNvSpPr>
            <a:spLocks noGrp="1"/>
          </p:cNvSpPr>
          <p:nvPr>
            <p:ph type="body" sz="quarter" idx="15"/>
          </p:nvPr>
        </p:nvSpPr>
        <p:spPr>
          <a:xfrm>
            <a:off x="6060911" y="5184462"/>
            <a:ext cx="5715656" cy="697353"/>
          </a:xfrm>
        </p:spPr>
        <p:txBody>
          <a:bodyPr/>
          <a:lstStyle/>
          <a:p>
            <a:pPr algn="l"/>
            <a:r>
              <a:rPr lang="en-US" sz="2800" dirty="0"/>
              <a:t>DIGITAALNE KODANIKUAKTIIVSUS – POTENTSIAAL TEHNOLOOGIA JA </a:t>
            </a:r>
            <a:br>
              <a:rPr lang="et-EE" sz="2800" dirty="0"/>
            </a:br>
            <a:r>
              <a:rPr lang="en-US" sz="2800" dirty="0"/>
              <a:t>UUE MEEDIA RISTUMISKOHAS</a:t>
            </a:r>
          </a:p>
        </p:txBody>
      </p:sp>
      <p:sp>
        <p:nvSpPr>
          <p:cNvPr id="7" name="Text Placeholder 6">
            <a:extLst>
              <a:ext uri="{FF2B5EF4-FFF2-40B4-BE49-F238E27FC236}">
                <a16:creationId xmlns:a16="http://schemas.microsoft.com/office/drawing/2014/main" id="{DD2558D1-14F6-9D47-A9FC-BFDACE155356}"/>
              </a:ext>
            </a:extLst>
          </p:cNvPr>
          <p:cNvSpPr>
            <a:spLocks noGrp="1"/>
          </p:cNvSpPr>
          <p:nvPr>
            <p:ph type="body" sz="quarter" idx="16"/>
          </p:nvPr>
        </p:nvSpPr>
        <p:spPr>
          <a:xfrm>
            <a:off x="5969000" y="4737100"/>
            <a:ext cx="5899478" cy="593391"/>
          </a:xfrm>
        </p:spPr>
        <p:txBody>
          <a:bodyPr>
            <a:normAutofit fontScale="77500" lnSpcReduction="20000"/>
          </a:bodyPr>
          <a:lstStyle/>
          <a:p>
            <a:pPr algn="l"/>
            <a:r>
              <a:rPr lang="en-US" dirty="0"/>
              <a:t>SDCE </a:t>
            </a:r>
            <a:r>
              <a:rPr lang="et-EE" dirty="0" err="1"/>
              <a:t>avtud</a:t>
            </a:r>
            <a:r>
              <a:rPr lang="et-EE" dirty="0"/>
              <a:t> õppematerjal </a:t>
            </a:r>
            <a:r>
              <a:rPr lang="en-US" dirty="0"/>
              <a:t>MO</a:t>
            </a:r>
            <a:r>
              <a:rPr lang="et-EE" dirty="0"/>
              <a:t>O</a:t>
            </a:r>
            <a:r>
              <a:rPr lang="en-US" dirty="0"/>
              <a:t>DUL 1:</a:t>
            </a:r>
          </a:p>
        </p:txBody>
      </p:sp>
      <p:sp>
        <p:nvSpPr>
          <p:cNvPr id="8" name="Google Shape;322;p3">
            <a:extLst>
              <a:ext uri="{FF2B5EF4-FFF2-40B4-BE49-F238E27FC236}">
                <a16:creationId xmlns:a16="http://schemas.microsoft.com/office/drawing/2014/main" id="{6C783D59-5E47-4625-9AD4-5158D3D63A7C}"/>
              </a:ext>
            </a:extLst>
          </p:cNvPr>
          <p:cNvSpPr txBox="1"/>
          <p:nvPr/>
        </p:nvSpPr>
        <p:spPr>
          <a:xfrm>
            <a:off x="5969000" y="6341089"/>
            <a:ext cx="5727900" cy="461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300"/>
              <a:buFont typeface="Arial"/>
              <a:buNone/>
            </a:pPr>
            <a:r>
              <a:rPr lang="en-GB" sz="1300" b="1" dirty="0">
                <a:solidFill>
                  <a:srgbClr val="23385C"/>
                </a:solidFill>
              </a:rPr>
              <a:t>NB! </a:t>
            </a:r>
            <a:r>
              <a:rPr lang="en-GB" sz="1300" b="1" dirty="0" err="1">
                <a:solidFill>
                  <a:srgbClr val="23385C"/>
                </a:solidFill>
              </a:rPr>
              <a:t>Tegemist</a:t>
            </a:r>
            <a:r>
              <a:rPr lang="en-GB" sz="1300" b="1" dirty="0">
                <a:solidFill>
                  <a:srgbClr val="23385C"/>
                </a:solidFill>
              </a:rPr>
              <a:t> on </a:t>
            </a:r>
            <a:r>
              <a:rPr lang="en-GB" sz="1300" b="1" dirty="0" err="1">
                <a:solidFill>
                  <a:srgbClr val="23385C"/>
                </a:solidFill>
              </a:rPr>
              <a:t>toimetamata</a:t>
            </a:r>
            <a:r>
              <a:rPr lang="en-GB" sz="1300" b="1" dirty="0">
                <a:solidFill>
                  <a:srgbClr val="23385C"/>
                </a:solidFill>
              </a:rPr>
              <a:t> </a:t>
            </a:r>
            <a:r>
              <a:rPr lang="en-GB" sz="1300" b="1" dirty="0" err="1">
                <a:solidFill>
                  <a:srgbClr val="23385C"/>
                </a:solidFill>
              </a:rPr>
              <a:t>tõlkega</a:t>
            </a:r>
            <a:r>
              <a:rPr lang="en-GB" sz="1300" b="1" dirty="0">
                <a:solidFill>
                  <a:srgbClr val="23385C"/>
                </a:solidFill>
              </a:rPr>
              <a:t>.</a:t>
            </a:r>
            <a:br>
              <a:rPr lang="en-GB" sz="1300" b="1" dirty="0">
                <a:solidFill>
                  <a:srgbClr val="23385C"/>
                </a:solidFill>
              </a:rPr>
            </a:br>
            <a:r>
              <a:rPr lang="en-GB" sz="1100" b="1" dirty="0" err="1">
                <a:solidFill>
                  <a:srgbClr val="23385C"/>
                </a:solidFill>
              </a:rPr>
              <a:t>Kui</a:t>
            </a:r>
            <a:r>
              <a:rPr lang="en-GB" sz="1100" b="1" dirty="0">
                <a:solidFill>
                  <a:srgbClr val="23385C"/>
                </a:solidFill>
              </a:rPr>
              <a:t> </a:t>
            </a:r>
            <a:r>
              <a:rPr lang="en-GB" sz="1100" b="1" dirty="0" err="1">
                <a:solidFill>
                  <a:srgbClr val="23385C"/>
                </a:solidFill>
              </a:rPr>
              <a:t>midagi</a:t>
            </a:r>
            <a:r>
              <a:rPr lang="en-GB" sz="1100" b="1" dirty="0">
                <a:solidFill>
                  <a:srgbClr val="23385C"/>
                </a:solidFill>
              </a:rPr>
              <a:t> </a:t>
            </a:r>
            <a:r>
              <a:rPr lang="en-GB" sz="1100" b="1" dirty="0" err="1">
                <a:solidFill>
                  <a:srgbClr val="23385C"/>
                </a:solidFill>
              </a:rPr>
              <a:t>jääb</a:t>
            </a:r>
            <a:r>
              <a:rPr lang="en-GB" sz="1100" b="1" dirty="0">
                <a:solidFill>
                  <a:srgbClr val="23385C"/>
                </a:solidFill>
              </a:rPr>
              <a:t> </a:t>
            </a:r>
            <a:r>
              <a:rPr lang="en-GB" sz="1100" b="1" dirty="0" err="1">
                <a:solidFill>
                  <a:srgbClr val="23385C"/>
                </a:solidFill>
              </a:rPr>
              <a:t>arusaamatuks</a:t>
            </a:r>
            <a:r>
              <a:rPr lang="en-GB" sz="1100" b="1" dirty="0">
                <a:solidFill>
                  <a:srgbClr val="23385C"/>
                </a:solidFill>
              </a:rPr>
              <a:t>, </a:t>
            </a:r>
            <a:r>
              <a:rPr lang="en-GB" sz="1100" b="1" dirty="0" err="1">
                <a:solidFill>
                  <a:srgbClr val="23385C"/>
                </a:solidFill>
              </a:rPr>
              <a:t>palun</a:t>
            </a:r>
            <a:r>
              <a:rPr lang="en-GB" sz="1100" b="1" dirty="0">
                <a:solidFill>
                  <a:srgbClr val="23385C"/>
                </a:solidFill>
              </a:rPr>
              <a:t> </a:t>
            </a:r>
            <a:r>
              <a:rPr lang="en-GB" sz="1100" b="1" dirty="0" err="1">
                <a:solidFill>
                  <a:srgbClr val="23385C"/>
                </a:solidFill>
              </a:rPr>
              <a:t>vaadake</a:t>
            </a:r>
            <a:r>
              <a:rPr lang="en-GB" sz="1100" b="1" dirty="0">
                <a:solidFill>
                  <a:srgbClr val="23385C"/>
                </a:solidFill>
              </a:rPr>
              <a:t> </a:t>
            </a:r>
            <a:r>
              <a:rPr lang="en-GB" sz="1100" b="1" dirty="0" err="1">
                <a:solidFill>
                  <a:srgbClr val="23385C"/>
                </a:solidFill>
              </a:rPr>
              <a:t>ingliskeelset</a:t>
            </a:r>
            <a:r>
              <a:rPr lang="en-GB" sz="1100" b="1" dirty="0">
                <a:solidFill>
                  <a:srgbClr val="23385C"/>
                </a:solidFill>
              </a:rPr>
              <a:t> </a:t>
            </a:r>
            <a:r>
              <a:rPr lang="en-GB" sz="1100" b="1" dirty="0" err="1">
                <a:solidFill>
                  <a:srgbClr val="23385C"/>
                </a:solidFill>
              </a:rPr>
              <a:t>versiooni</a:t>
            </a:r>
            <a:r>
              <a:rPr lang="en-GB" sz="1100" b="1" dirty="0">
                <a:solidFill>
                  <a:srgbClr val="23385C"/>
                </a:solidFill>
              </a:rPr>
              <a:t>.</a:t>
            </a:r>
            <a:endParaRPr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141115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43DBA11-61D7-402F-888D-6DDD95872F6C}"/>
              </a:ext>
            </a:extLst>
          </p:cNvPr>
          <p:cNvSpPr>
            <a:spLocks noGrp="1"/>
          </p:cNvSpPr>
          <p:nvPr>
            <p:ph type="body" sz="quarter" idx="16"/>
          </p:nvPr>
        </p:nvSpPr>
        <p:spPr>
          <a:xfrm>
            <a:off x="2027268" y="637367"/>
            <a:ext cx="9639215" cy="1175656"/>
          </a:xfrm>
        </p:spPr>
        <p:txBody>
          <a:bodyPr>
            <a:noAutofit/>
          </a:bodyPr>
          <a:lstStyle/>
          <a:p>
            <a:r>
              <a:rPr lang="et-EE" dirty="0"/>
              <a:t>KUIDAS DIGITAALNE KODANIKUOSALUS MÕJUTAB ÜLIKOOLE (JA MUUDKI)</a:t>
            </a:r>
          </a:p>
          <a:p>
            <a:endParaRPr lang="en-IE" sz="4400" dirty="0"/>
          </a:p>
        </p:txBody>
      </p:sp>
      <p:sp>
        <p:nvSpPr>
          <p:cNvPr id="6" name="Text Placeholder 5">
            <a:extLst>
              <a:ext uri="{FF2B5EF4-FFF2-40B4-BE49-F238E27FC236}">
                <a16:creationId xmlns:a16="http://schemas.microsoft.com/office/drawing/2014/main" id="{79144C0D-D758-4B9D-A6CE-324112763DB7}"/>
              </a:ext>
            </a:extLst>
          </p:cNvPr>
          <p:cNvSpPr>
            <a:spLocks noGrp="1"/>
          </p:cNvSpPr>
          <p:nvPr>
            <p:ph type="body" sz="quarter" idx="17"/>
          </p:nvPr>
        </p:nvSpPr>
        <p:spPr/>
        <p:txBody>
          <a:bodyPr>
            <a:normAutofit fontScale="85000" lnSpcReduction="20000"/>
          </a:bodyPr>
          <a:lstStyle/>
          <a:p>
            <a:r>
              <a:rPr lang="en-IE" dirty="0"/>
              <a:t>02</a:t>
            </a:r>
          </a:p>
        </p:txBody>
      </p:sp>
      <p:sp>
        <p:nvSpPr>
          <p:cNvPr id="4" name="TextBox 3">
            <a:extLst>
              <a:ext uri="{FF2B5EF4-FFF2-40B4-BE49-F238E27FC236}">
                <a16:creationId xmlns:a16="http://schemas.microsoft.com/office/drawing/2014/main" id="{BB39419B-F102-49D9-A1F9-173A994C49A7}"/>
              </a:ext>
            </a:extLst>
          </p:cNvPr>
          <p:cNvSpPr txBox="1"/>
          <p:nvPr/>
        </p:nvSpPr>
        <p:spPr>
          <a:xfrm>
            <a:off x="8261489" y="5166762"/>
            <a:ext cx="6097656" cy="523220"/>
          </a:xfrm>
          <a:prstGeom prst="rect">
            <a:avLst/>
          </a:prstGeom>
          <a:noFill/>
        </p:spPr>
        <p:txBody>
          <a:bodyPr wrap="square">
            <a:spAutoFit/>
          </a:bodyPr>
          <a:lstStyle/>
          <a:p>
            <a:r>
              <a:rPr lang="et-EE" sz="2800" b="1" dirty="0">
                <a:solidFill>
                  <a:schemeClr val="bg1"/>
                </a:solidFill>
              </a:rPr>
              <a:t>Õppija tase</a:t>
            </a:r>
            <a:r>
              <a:rPr lang="en-IE" sz="2800" b="1" dirty="0">
                <a:solidFill>
                  <a:schemeClr val="bg1"/>
                </a:solidFill>
              </a:rPr>
              <a:t>: </a:t>
            </a:r>
            <a:r>
              <a:rPr lang="et-EE" sz="2800" b="1" dirty="0">
                <a:solidFill>
                  <a:schemeClr val="bg1"/>
                </a:solidFill>
              </a:rPr>
              <a:t>Kesktase</a:t>
            </a:r>
            <a:endParaRPr lang="en-IE" sz="2800" b="1" dirty="0">
              <a:solidFill>
                <a:schemeClr val="bg1"/>
              </a:solidFill>
            </a:endParaRPr>
          </a:p>
        </p:txBody>
      </p:sp>
    </p:spTree>
    <p:extLst>
      <p:ext uri="{BB962C8B-B14F-4D97-AF65-F5344CB8AC3E}">
        <p14:creationId xmlns:p14="http://schemas.microsoft.com/office/powerpoint/2010/main" val="3629042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icture containing person, outdoor, ground, sitting&#10;&#10;Description automatically generated">
            <a:extLst>
              <a:ext uri="{FF2B5EF4-FFF2-40B4-BE49-F238E27FC236}">
                <a16:creationId xmlns:a16="http://schemas.microsoft.com/office/drawing/2014/main" id="{BF2C9E0F-051A-1F44-AAE5-04B7C58B665A}"/>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l="23253" r="23253"/>
          <a:stretch/>
        </p:blipFill>
        <p:spPr/>
      </p:pic>
      <p:sp>
        <p:nvSpPr>
          <p:cNvPr id="2" name="Text Placeholder 1">
            <a:extLst>
              <a:ext uri="{FF2B5EF4-FFF2-40B4-BE49-F238E27FC236}">
                <a16:creationId xmlns:a16="http://schemas.microsoft.com/office/drawing/2014/main" id="{CD746D51-379D-8C40-B6AF-646597B8E5EF}"/>
              </a:ext>
            </a:extLst>
          </p:cNvPr>
          <p:cNvSpPr>
            <a:spLocks noGrp="1"/>
          </p:cNvSpPr>
          <p:nvPr>
            <p:ph type="body" sz="quarter" idx="16"/>
          </p:nvPr>
        </p:nvSpPr>
        <p:spPr>
          <a:xfrm>
            <a:off x="1512124" y="407276"/>
            <a:ext cx="4716425" cy="823715"/>
          </a:xfrm>
        </p:spPr>
        <p:txBody>
          <a:bodyPr>
            <a:normAutofit fontScale="62500" lnSpcReduction="20000"/>
          </a:bodyPr>
          <a:lstStyle/>
          <a:p>
            <a:r>
              <a:rPr lang="et-EE" sz="5100" dirty="0"/>
              <a:t>KUIDAS D</a:t>
            </a:r>
            <a:r>
              <a:rPr lang="en-US" sz="5100" dirty="0"/>
              <a:t>IGITEHNOL</a:t>
            </a:r>
            <a:r>
              <a:rPr lang="et-EE" sz="5100" dirty="0"/>
              <a:t>OOGIA MUUDAB MAAILMA</a:t>
            </a:r>
            <a:endParaRPr lang="en-US" sz="5100" dirty="0"/>
          </a:p>
          <a:p>
            <a:endParaRPr lang="en-US" dirty="0"/>
          </a:p>
        </p:txBody>
      </p:sp>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5168"/>
          <a:stretch/>
        </p:blipFill>
        <p:spPr>
          <a:xfrm rot="10800000" flipH="1" flipV="1">
            <a:off x="9820894" y="5106391"/>
            <a:ext cx="2371106" cy="1765372"/>
          </a:xfrm>
          <a:prstGeom prst="rect">
            <a:avLst/>
          </a:prstGeom>
        </p:spPr>
      </p:pic>
      <p:sp>
        <p:nvSpPr>
          <p:cNvPr id="6" name="TextBox 5">
            <a:extLst>
              <a:ext uri="{FF2B5EF4-FFF2-40B4-BE49-F238E27FC236}">
                <a16:creationId xmlns:a16="http://schemas.microsoft.com/office/drawing/2014/main" id="{4850A443-F747-4DE6-84F2-B6366D9BDED9}"/>
              </a:ext>
            </a:extLst>
          </p:cNvPr>
          <p:cNvSpPr txBox="1"/>
          <p:nvPr/>
        </p:nvSpPr>
        <p:spPr>
          <a:xfrm>
            <a:off x="1610961" y="1242479"/>
            <a:ext cx="5241101" cy="4893647"/>
          </a:xfrm>
          <a:prstGeom prst="rect">
            <a:avLst/>
          </a:prstGeom>
          <a:noFill/>
        </p:spPr>
        <p:txBody>
          <a:bodyPr wrap="square" rtlCol="0">
            <a:spAutoFit/>
          </a:bodyPr>
          <a:lstStyle/>
          <a:p>
            <a:r>
              <a:rPr lang="en-US" sz="2400" dirty="0">
                <a:solidFill>
                  <a:schemeClr val="bg1"/>
                </a:solidFill>
              </a:rPr>
              <a:t>See, </a:t>
            </a:r>
            <a:r>
              <a:rPr lang="en-US" sz="2400" dirty="0" err="1">
                <a:solidFill>
                  <a:schemeClr val="bg1"/>
                </a:solidFill>
              </a:rPr>
              <a:t>kuidas</a:t>
            </a:r>
            <a:r>
              <a:rPr lang="en-US" sz="2400" dirty="0">
                <a:solidFill>
                  <a:schemeClr val="bg1"/>
                </a:solidFill>
              </a:rPr>
              <a:t> </a:t>
            </a:r>
            <a:r>
              <a:rPr lang="en-US" sz="2400" dirty="0" err="1">
                <a:solidFill>
                  <a:schemeClr val="bg1"/>
                </a:solidFill>
              </a:rPr>
              <a:t>inimesed</a:t>
            </a:r>
            <a:r>
              <a:rPr lang="en-US" sz="2400" dirty="0">
                <a:solidFill>
                  <a:schemeClr val="bg1"/>
                </a:solidFill>
              </a:rPr>
              <a:t> </a:t>
            </a:r>
            <a:r>
              <a:rPr lang="en-US" sz="2400" dirty="0" err="1">
                <a:solidFill>
                  <a:schemeClr val="bg1"/>
                </a:solidFill>
              </a:rPr>
              <a:t>suhtlevad</a:t>
            </a:r>
            <a:r>
              <a:rPr lang="en-US" sz="2400" dirty="0">
                <a:solidFill>
                  <a:schemeClr val="bg1"/>
                </a:solidFill>
              </a:rPr>
              <a:t>, </a:t>
            </a:r>
            <a:r>
              <a:rPr lang="et-EE" sz="2400" dirty="0">
                <a:solidFill>
                  <a:schemeClr val="bg1"/>
                </a:solidFill>
              </a:rPr>
              <a:t>infot </a:t>
            </a:r>
            <a:r>
              <a:rPr lang="en-US" sz="2400" dirty="0">
                <a:solidFill>
                  <a:schemeClr val="bg1"/>
                </a:solidFill>
              </a:rPr>
              <a:t> </a:t>
            </a:r>
            <a:r>
              <a:rPr lang="en-US" sz="2400" dirty="0" err="1">
                <a:solidFill>
                  <a:schemeClr val="bg1"/>
                </a:solidFill>
              </a:rPr>
              <a:t>tarbivad</a:t>
            </a:r>
            <a:r>
              <a:rPr lang="en-US" sz="2400" dirty="0">
                <a:solidFill>
                  <a:schemeClr val="bg1"/>
                </a:solidFill>
              </a:rPr>
              <a:t> ja </a:t>
            </a:r>
            <a:r>
              <a:rPr lang="en-US" sz="2400" dirty="0" err="1">
                <a:solidFill>
                  <a:schemeClr val="bg1"/>
                </a:solidFill>
              </a:rPr>
              <a:t>üksteisega</a:t>
            </a:r>
            <a:r>
              <a:rPr lang="en-US" sz="2400" dirty="0">
                <a:solidFill>
                  <a:schemeClr val="bg1"/>
                </a:solidFill>
              </a:rPr>
              <a:t> </a:t>
            </a:r>
            <a:r>
              <a:rPr lang="en-US" sz="2400" dirty="0" err="1">
                <a:solidFill>
                  <a:schemeClr val="bg1"/>
                </a:solidFill>
              </a:rPr>
              <a:t>suhtlevad</a:t>
            </a:r>
            <a:r>
              <a:rPr lang="en-US" sz="2400" dirty="0">
                <a:solidFill>
                  <a:schemeClr val="bg1"/>
                </a:solidFill>
              </a:rPr>
              <a:t>, on </a:t>
            </a:r>
            <a:r>
              <a:rPr lang="en-US" sz="2400" dirty="0" err="1">
                <a:solidFill>
                  <a:schemeClr val="bg1"/>
                </a:solidFill>
              </a:rPr>
              <a:t>muutunud</a:t>
            </a:r>
            <a:r>
              <a:rPr lang="en-US" sz="2400" dirty="0">
                <a:solidFill>
                  <a:schemeClr val="bg1"/>
                </a:solidFill>
              </a:rPr>
              <a:t>. </a:t>
            </a:r>
            <a:r>
              <a:rPr lang="et-EE" sz="2400" dirty="0">
                <a:solidFill>
                  <a:schemeClr val="bg1"/>
                </a:solidFill>
              </a:rPr>
              <a:t>On selgelt näha, </a:t>
            </a:r>
            <a:r>
              <a:rPr lang="en-US" sz="2400" dirty="0" err="1">
                <a:solidFill>
                  <a:schemeClr val="bg1"/>
                </a:solidFill>
              </a:rPr>
              <a:t>kui</a:t>
            </a:r>
            <a:r>
              <a:rPr lang="et-EE" sz="2400" dirty="0" err="1">
                <a:solidFill>
                  <a:schemeClr val="bg1"/>
                </a:solidFill>
              </a:rPr>
              <a:t>das</a:t>
            </a:r>
            <a:r>
              <a:rPr lang="en-US" sz="2400" dirty="0">
                <a:solidFill>
                  <a:schemeClr val="bg1"/>
                </a:solidFill>
              </a:rPr>
              <a:t> </a:t>
            </a:r>
            <a:r>
              <a:rPr lang="en-US" sz="2400" dirty="0" err="1">
                <a:solidFill>
                  <a:schemeClr val="bg1"/>
                </a:solidFill>
              </a:rPr>
              <a:t>meie</a:t>
            </a:r>
            <a:r>
              <a:rPr lang="en-US" sz="2400" dirty="0">
                <a:solidFill>
                  <a:schemeClr val="bg1"/>
                </a:solidFill>
              </a:rPr>
              <a:t> </a:t>
            </a:r>
            <a:r>
              <a:rPr lang="en-US" sz="2400" dirty="0" err="1">
                <a:solidFill>
                  <a:schemeClr val="bg1"/>
                </a:solidFill>
              </a:rPr>
              <a:t>elu</a:t>
            </a:r>
            <a:r>
              <a:rPr lang="en-US" sz="2400" dirty="0">
                <a:solidFill>
                  <a:schemeClr val="bg1"/>
                </a:solidFill>
              </a:rPr>
              <a:t> ja </a:t>
            </a:r>
            <a:r>
              <a:rPr lang="en-US" sz="2400" dirty="0" err="1">
                <a:solidFill>
                  <a:schemeClr val="bg1"/>
                </a:solidFill>
              </a:rPr>
              <a:t>õppimine</a:t>
            </a:r>
            <a:r>
              <a:rPr lang="en-US" sz="2400" dirty="0">
                <a:solidFill>
                  <a:schemeClr val="bg1"/>
                </a:solidFill>
              </a:rPr>
              <a:t> on </a:t>
            </a:r>
            <a:r>
              <a:rPr lang="en-US" sz="2400" dirty="0" err="1">
                <a:solidFill>
                  <a:schemeClr val="bg1"/>
                </a:solidFill>
              </a:rPr>
              <a:t>muutunud</a:t>
            </a:r>
            <a:r>
              <a:rPr lang="en-US" sz="2400" dirty="0">
                <a:solidFill>
                  <a:schemeClr val="bg1"/>
                </a:solidFill>
              </a:rPr>
              <a:t> </a:t>
            </a:r>
            <a:r>
              <a:rPr lang="en-US" sz="2400" dirty="0" err="1">
                <a:solidFill>
                  <a:schemeClr val="bg1"/>
                </a:solidFill>
              </a:rPr>
              <a:t>digitaalsemaks</a:t>
            </a:r>
            <a:r>
              <a:rPr lang="en-US" sz="2400" dirty="0">
                <a:solidFill>
                  <a:schemeClr val="bg1"/>
                </a:solidFill>
              </a:rPr>
              <a:t>.</a:t>
            </a:r>
            <a:r>
              <a:rPr lang="et-EE" sz="2400" dirty="0">
                <a:solidFill>
                  <a:schemeClr val="bg1"/>
                </a:solidFill>
              </a:rPr>
              <a:t> </a:t>
            </a:r>
          </a:p>
          <a:p>
            <a:r>
              <a:rPr lang="en-US" sz="2400" dirty="0" err="1">
                <a:solidFill>
                  <a:schemeClr val="bg1"/>
                </a:solidFill>
              </a:rPr>
              <a:t>Sotsiaalmeedia</a:t>
            </a:r>
            <a:r>
              <a:rPr lang="et-EE" sz="2400" dirty="0">
                <a:solidFill>
                  <a:schemeClr val="bg1"/>
                </a:solidFill>
              </a:rPr>
              <a:t>l</a:t>
            </a:r>
            <a:r>
              <a:rPr lang="en-US" sz="2400" dirty="0">
                <a:solidFill>
                  <a:schemeClr val="bg1"/>
                </a:solidFill>
              </a:rPr>
              <a:t> on </a:t>
            </a:r>
            <a:r>
              <a:rPr lang="en-US" sz="2400" dirty="0" err="1">
                <a:solidFill>
                  <a:schemeClr val="bg1"/>
                </a:solidFill>
              </a:rPr>
              <a:t>olnud</a:t>
            </a:r>
            <a:r>
              <a:rPr lang="en-US" sz="2400" dirty="0">
                <a:solidFill>
                  <a:schemeClr val="bg1"/>
                </a:solidFill>
              </a:rPr>
              <a:t> </a:t>
            </a:r>
            <a:r>
              <a:rPr lang="en-US" sz="2400" dirty="0" err="1">
                <a:solidFill>
                  <a:schemeClr val="bg1"/>
                </a:solidFill>
              </a:rPr>
              <a:t>suur</a:t>
            </a:r>
            <a:r>
              <a:rPr lang="en-US" sz="2400" dirty="0">
                <a:solidFill>
                  <a:schemeClr val="bg1"/>
                </a:solidFill>
              </a:rPr>
              <a:t> </a:t>
            </a:r>
            <a:r>
              <a:rPr lang="en-US" sz="2400" dirty="0" err="1">
                <a:solidFill>
                  <a:schemeClr val="bg1"/>
                </a:solidFill>
              </a:rPr>
              <a:t>mõju</a:t>
            </a:r>
            <a:r>
              <a:rPr lang="en-US" sz="2400" dirty="0">
                <a:solidFill>
                  <a:schemeClr val="bg1"/>
                </a:solidFill>
              </a:rPr>
              <a:t> </a:t>
            </a:r>
            <a:r>
              <a:rPr lang="en-US" sz="2400" dirty="0" err="1">
                <a:solidFill>
                  <a:schemeClr val="bg1"/>
                </a:solidFill>
              </a:rPr>
              <a:t>sarnaselt</a:t>
            </a:r>
            <a:r>
              <a:rPr lang="en-US" sz="2400" dirty="0">
                <a:solidFill>
                  <a:schemeClr val="bg1"/>
                </a:solidFill>
              </a:rPr>
              <a:t> </a:t>
            </a:r>
            <a:r>
              <a:rPr lang="en-US" sz="2400" dirty="0" err="1">
                <a:solidFill>
                  <a:schemeClr val="bg1"/>
                </a:solidFill>
              </a:rPr>
              <a:t>mõtlevate</a:t>
            </a:r>
            <a:r>
              <a:rPr lang="en-US" sz="2400" dirty="0">
                <a:solidFill>
                  <a:schemeClr val="bg1"/>
                </a:solidFill>
              </a:rPr>
              <a:t> </a:t>
            </a:r>
            <a:r>
              <a:rPr lang="en-US" sz="2400" dirty="0" err="1">
                <a:solidFill>
                  <a:schemeClr val="bg1"/>
                </a:solidFill>
              </a:rPr>
              <a:t>inimeste</a:t>
            </a:r>
            <a:r>
              <a:rPr lang="en-US" sz="2400" dirty="0">
                <a:solidFill>
                  <a:schemeClr val="bg1"/>
                </a:solidFill>
              </a:rPr>
              <a:t> </a:t>
            </a:r>
            <a:r>
              <a:rPr lang="en-US" sz="2400" dirty="0" err="1">
                <a:solidFill>
                  <a:schemeClr val="bg1"/>
                </a:solidFill>
              </a:rPr>
              <a:t>kokkuviimisele</a:t>
            </a:r>
            <a:r>
              <a:rPr lang="en-US" sz="2400" dirty="0">
                <a:solidFill>
                  <a:schemeClr val="bg1"/>
                </a:solidFill>
              </a:rPr>
              <a:t>, </a:t>
            </a:r>
            <a:r>
              <a:rPr lang="en-US" sz="2400" dirty="0" err="1">
                <a:solidFill>
                  <a:schemeClr val="bg1"/>
                </a:solidFill>
              </a:rPr>
              <a:t>pakkudes</a:t>
            </a:r>
            <a:r>
              <a:rPr lang="en-US" sz="2400" dirty="0">
                <a:solidFill>
                  <a:schemeClr val="bg1"/>
                </a:solidFill>
              </a:rPr>
              <a:t> </a:t>
            </a:r>
            <a:r>
              <a:rPr lang="en-US" sz="2400" dirty="0" err="1">
                <a:solidFill>
                  <a:schemeClr val="bg1"/>
                </a:solidFill>
              </a:rPr>
              <a:t>tasuta</a:t>
            </a:r>
            <a:r>
              <a:rPr lang="en-US" sz="2400" dirty="0">
                <a:solidFill>
                  <a:schemeClr val="bg1"/>
                </a:solidFill>
              </a:rPr>
              <a:t> </a:t>
            </a:r>
            <a:r>
              <a:rPr lang="en-US" sz="2400" dirty="0" err="1">
                <a:solidFill>
                  <a:schemeClr val="bg1"/>
                </a:solidFill>
              </a:rPr>
              <a:t>platvormi</a:t>
            </a:r>
            <a:r>
              <a:rPr lang="en-US" sz="2400" dirty="0">
                <a:solidFill>
                  <a:schemeClr val="bg1"/>
                </a:solidFill>
              </a:rPr>
              <a:t>, </a:t>
            </a:r>
            <a:r>
              <a:rPr lang="en-US" sz="2400" dirty="0" err="1">
                <a:solidFill>
                  <a:schemeClr val="bg1"/>
                </a:solidFill>
              </a:rPr>
              <a:t>mida</a:t>
            </a:r>
            <a:r>
              <a:rPr lang="en-US" sz="2400" dirty="0">
                <a:solidFill>
                  <a:schemeClr val="bg1"/>
                </a:solidFill>
              </a:rPr>
              <a:t> </a:t>
            </a:r>
            <a:r>
              <a:rPr lang="en-US" sz="2400" dirty="0" err="1">
                <a:solidFill>
                  <a:schemeClr val="bg1"/>
                </a:solidFill>
              </a:rPr>
              <a:t>inimesed</a:t>
            </a:r>
            <a:r>
              <a:rPr lang="en-US" sz="2400" dirty="0">
                <a:solidFill>
                  <a:schemeClr val="bg1"/>
                </a:solidFill>
              </a:rPr>
              <a:t> </a:t>
            </a:r>
            <a:r>
              <a:rPr lang="en-US" sz="2400" dirty="0" err="1">
                <a:solidFill>
                  <a:schemeClr val="bg1"/>
                </a:solidFill>
              </a:rPr>
              <a:t>saavad</a:t>
            </a:r>
            <a:r>
              <a:rPr lang="et-EE" sz="2400" dirty="0">
                <a:solidFill>
                  <a:schemeClr val="bg1"/>
                </a:solidFill>
              </a:rPr>
              <a:t> koostöös</a:t>
            </a:r>
            <a:r>
              <a:rPr lang="en-US" sz="2400" dirty="0">
                <a:solidFill>
                  <a:schemeClr val="bg1"/>
                </a:solidFill>
              </a:rPr>
              <a:t> </a:t>
            </a:r>
            <a:r>
              <a:rPr lang="et-EE" sz="2400" dirty="0">
                <a:solidFill>
                  <a:schemeClr val="bg1"/>
                </a:solidFill>
              </a:rPr>
              <a:t>kasutada</a:t>
            </a:r>
            <a:r>
              <a:rPr lang="en-US" sz="2400" dirty="0">
                <a:solidFill>
                  <a:schemeClr val="bg1"/>
                </a:solidFill>
              </a:rPr>
              <a:t>.</a:t>
            </a:r>
            <a:endParaRPr lang="et-EE" sz="2400" dirty="0">
              <a:solidFill>
                <a:schemeClr val="bg1"/>
              </a:solidFill>
            </a:endParaRPr>
          </a:p>
          <a:p>
            <a:r>
              <a:rPr lang="et-EE" sz="2400" dirty="0">
                <a:solidFill>
                  <a:schemeClr val="bg1"/>
                </a:solidFill>
              </a:rPr>
              <a:t>Ja</a:t>
            </a:r>
            <a:r>
              <a:rPr lang="en-US" sz="2400" dirty="0">
                <a:solidFill>
                  <a:schemeClr val="bg1"/>
                </a:solidFill>
              </a:rPr>
              <a:t> </a:t>
            </a:r>
            <a:r>
              <a:rPr lang="en-US" sz="2400" dirty="0" err="1">
                <a:solidFill>
                  <a:schemeClr val="bg1"/>
                </a:solidFill>
              </a:rPr>
              <a:t>isegi</a:t>
            </a:r>
            <a:r>
              <a:rPr lang="en-US" sz="2400" dirty="0">
                <a:solidFill>
                  <a:schemeClr val="bg1"/>
                </a:solidFill>
              </a:rPr>
              <a:t> </a:t>
            </a:r>
            <a:r>
              <a:rPr lang="en-US" sz="2400" dirty="0" err="1">
                <a:solidFill>
                  <a:schemeClr val="bg1"/>
                </a:solidFill>
              </a:rPr>
              <a:t>aktiivsuse</a:t>
            </a:r>
            <a:r>
              <a:rPr lang="en-US" sz="2400" dirty="0">
                <a:solidFill>
                  <a:schemeClr val="bg1"/>
                </a:solidFill>
              </a:rPr>
              <a:t> </a:t>
            </a:r>
            <a:r>
              <a:rPr lang="en-US" sz="2400" dirty="0" err="1">
                <a:solidFill>
                  <a:schemeClr val="bg1"/>
                </a:solidFill>
              </a:rPr>
              <a:t>mõttes</a:t>
            </a:r>
            <a:r>
              <a:rPr lang="et-EE" sz="2400" dirty="0">
                <a:solidFill>
                  <a:schemeClr val="bg1"/>
                </a:solidFill>
              </a:rPr>
              <a:t>,</a:t>
            </a:r>
            <a:r>
              <a:rPr lang="en-US" sz="2400" dirty="0">
                <a:solidFill>
                  <a:schemeClr val="bg1"/>
                </a:solidFill>
              </a:rPr>
              <a:t> </a:t>
            </a:r>
            <a:r>
              <a:rPr lang="en-US" sz="2400" dirty="0" err="1">
                <a:solidFill>
                  <a:schemeClr val="bg1"/>
                </a:solidFill>
              </a:rPr>
              <a:t>võivad</a:t>
            </a:r>
            <a:r>
              <a:rPr lang="en-US" sz="2400" dirty="0">
                <a:solidFill>
                  <a:schemeClr val="bg1"/>
                </a:solidFill>
              </a:rPr>
              <a:t> </a:t>
            </a:r>
            <a:r>
              <a:rPr lang="et-EE" sz="2400" dirty="0">
                <a:solidFill>
                  <a:schemeClr val="bg1"/>
                </a:solidFill>
              </a:rPr>
              <a:t>sotsiaalmeedia</a:t>
            </a:r>
            <a:r>
              <a:rPr lang="en-US" sz="2400" dirty="0">
                <a:solidFill>
                  <a:schemeClr val="bg1"/>
                </a:solidFill>
              </a:rPr>
              <a:t> </a:t>
            </a:r>
            <a:r>
              <a:rPr lang="en-US" sz="2400" dirty="0" err="1">
                <a:solidFill>
                  <a:schemeClr val="bg1"/>
                </a:solidFill>
              </a:rPr>
              <a:t>platvormid</a:t>
            </a:r>
            <a:r>
              <a:rPr lang="en-US" sz="2400" dirty="0">
                <a:solidFill>
                  <a:schemeClr val="bg1"/>
                </a:solidFill>
              </a:rPr>
              <a:t> </a:t>
            </a:r>
            <a:r>
              <a:rPr lang="en-US" sz="2400" dirty="0" err="1">
                <a:solidFill>
                  <a:schemeClr val="bg1"/>
                </a:solidFill>
              </a:rPr>
              <a:t>aidata</a:t>
            </a:r>
            <a:r>
              <a:rPr lang="en-US" sz="2400" dirty="0">
                <a:solidFill>
                  <a:schemeClr val="bg1"/>
                </a:solidFill>
              </a:rPr>
              <a:t> </a:t>
            </a:r>
            <a:r>
              <a:rPr lang="en-US" sz="2400" dirty="0" err="1">
                <a:solidFill>
                  <a:schemeClr val="bg1"/>
                </a:solidFill>
              </a:rPr>
              <a:t>jõustada</a:t>
            </a:r>
            <a:r>
              <a:rPr lang="en-US" sz="2400" dirty="0">
                <a:solidFill>
                  <a:schemeClr val="bg1"/>
                </a:solidFill>
              </a:rPr>
              <a:t> </a:t>
            </a:r>
            <a:r>
              <a:rPr lang="en-US" sz="2400" dirty="0" err="1">
                <a:solidFill>
                  <a:schemeClr val="bg1"/>
                </a:solidFill>
              </a:rPr>
              <a:t>positiivseid</a:t>
            </a:r>
            <a:r>
              <a:rPr lang="en-US" sz="2400" dirty="0">
                <a:solidFill>
                  <a:schemeClr val="bg1"/>
                </a:solidFill>
              </a:rPr>
              <a:t> </a:t>
            </a:r>
            <a:r>
              <a:rPr lang="en-US" sz="2400" dirty="0" err="1">
                <a:solidFill>
                  <a:schemeClr val="bg1"/>
                </a:solidFill>
              </a:rPr>
              <a:t>muutusi</a:t>
            </a:r>
            <a:r>
              <a:rPr lang="en-US" sz="2400" dirty="0">
                <a:solidFill>
                  <a:schemeClr val="bg1"/>
                </a:solidFill>
              </a:rPr>
              <a:t>.</a:t>
            </a:r>
            <a:endParaRPr lang="en-IE" dirty="0"/>
          </a:p>
        </p:txBody>
      </p:sp>
      <p:sp>
        <p:nvSpPr>
          <p:cNvPr id="8" name="TextBox 7">
            <a:extLst>
              <a:ext uri="{FF2B5EF4-FFF2-40B4-BE49-F238E27FC236}">
                <a16:creationId xmlns:a16="http://schemas.microsoft.com/office/drawing/2014/main" id="{FD626A64-290B-4253-BA9E-7FCAF7FA3E35}"/>
              </a:ext>
            </a:extLst>
          </p:cNvPr>
          <p:cNvSpPr txBox="1"/>
          <p:nvPr/>
        </p:nvSpPr>
        <p:spPr>
          <a:xfrm>
            <a:off x="6852062" y="6481699"/>
            <a:ext cx="1589316" cy="369332"/>
          </a:xfrm>
          <a:prstGeom prst="rect">
            <a:avLst/>
          </a:prstGeom>
          <a:noFill/>
        </p:spPr>
        <p:txBody>
          <a:bodyPr wrap="square" rtlCol="0">
            <a:spAutoFit/>
          </a:bodyPr>
          <a:lstStyle/>
          <a:p>
            <a:r>
              <a:rPr lang="en-IE" b="1" dirty="0" err="1">
                <a:solidFill>
                  <a:schemeClr val="bg1"/>
                </a:solidFill>
                <a:hlinkClick r:id="rId4"/>
              </a:rPr>
              <a:t>Allikas</a:t>
            </a:r>
            <a:endParaRPr lang="en-IE" b="1" dirty="0">
              <a:solidFill>
                <a:schemeClr val="bg1"/>
              </a:solidFill>
            </a:endParaRPr>
          </a:p>
        </p:txBody>
      </p:sp>
    </p:spTree>
    <p:extLst>
      <p:ext uri="{BB962C8B-B14F-4D97-AF65-F5344CB8AC3E}">
        <p14:creationId xmlns:p14="http://schemas.microsoft.com/office/powerpoint/2010/main" val="2740984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9318B8-276B-0D40-B2D9-396310C39D92}"/>
              </a:ext>
            </a:extLst>
          </p:cNvPr>
          <p:cNvSpPr>
            <a:spLocks noGrp="1"/>
          </p:cNvSpPr>
          <p:nvPr>
            <p:ph type="body" sz="quarter" idx="18"/>
          </p:nvPr>
        </p:nvSpPr>
        <p:spPr>
          <a:xfrm>
            <a:off x="1615720" y="1524000"/>
            <a:ext cx="5105120" cy="5539739"/>
          </a:xfrm>
        </p:spPr>
        <p:txBody>
          <a:bodyPr>
            <a:normAutofit/>
          </a:bodyPr>
          <a:lstStyle/>
          <a:p>
            <a:pPr marL="0"/>
            <a:r>
              <a:rPr lang="en-US" dirty="0"/>
              <a:t>See, </a:t>
            </a:r>
            <a:r>
              <a:rPr lang="en-US" dirty="0" err="1"/>
              <a:t>kuidas</a:t>
            </a:r>
            <a:r>
              <a:rPr lang="en-US" dirty="0"/>
              <a:t> </a:t>
            </a:r>
            <a:r>
              <a:rPr lang="et-EE" dirty="0"/>
              <a:t>õppijad</a:t>
            </a:r>
            <a:r>
              <a:rPr lang="en-US" dirty="0"/>
              <a:t> </a:t>
            </a:r>
            <a:r>
              <a:rPr lang="en-US" dirty="0" err="1"/>
              <a:t>saavad</a:t>
            </a:r>
            <a:r>
              <a:rPr lang="et-EE" dirty="0"/>
              <a:t> osaleda</a:t>
            </a:r>
            <a:r>
              <a:rPr lang="en-US" dirty="0"/>
              <a:t> </a:t>
            </a:r>
            <a:r>
              <a:rPr lang="en-US" dirty="0" err="1"/>
              <a:t>kodanikuühiskonna</a:t>
            </a:r>
            <a:r>
              <a:rPr lang="et-EE" dirty="0"/>
              <a:t>s,</a:t>
            </a:r>
            <a:r>
              <a:rPr lang="en-US" dirty="0"/>
              <a:t> </a:t>
            </a:r>
            <a:r>
              <a:rPr lang="en-US" dirty="0" err="1"/>
              <a:t>muutub</a:t>
            </a:r>
            <a:r>
              <a:rPr lang="en-US" dirty="0"/>
              <a:t> ka </a:t>
            </a:r>
            <a:r>
              <a:rPr lang="en-US" dirty="0" err="1"/>
              <a:t>tänu</a:t>
            </a:r>
            <a:r>
              <a:rPr lang="en-US" dirty="0"/>
              <a:t> </a:t>
            </a:r>
            <a:r>
              <a:rPr lang="en-US" dirty="0" err="1"/>
              <a:t>sellele</a:t>
            </a:r>
            <a:r>
              <a:rPr lang="en-US" dirty="0"/>
              <a:t>, </a:t>
            </a:r>
            <a:r>
              <a:rPr lang="en-US" dirty="0" err="1"/>
              <a:t>millist</a:t>
            </a:r>
            <a:r>
              <a:rPr lang="en-US" dirty="0"/>
              <a:t> </a:t>
            </a:r>
            <a:r>
              <a:rPr lang="en-US" dirty="0" err="1"/>
              <a:t>tüüpi</a:t>
            </a:r>
            <a:r>
              <a:rPr lang="en-US" dirty="0"/>
              <a:t> </a:t>
            </a:r>
            <a:r>
              <a:rPr lang="en-US" dirty="0" err="1"/>
              <a:t>digitehnoloogiad</a:t>
            </a:r>
            <a:r>
              <a:rPr lang="en-US" dirty="0"/>
              <a:t> on </a:t>
            </a:r>
            <a:r>
              <a:rPr lang="en-US" dirty="0" err="1"/>
              <a:t>meile</a:t>
            </a:r>
            <a:r>
              <a:rPr lang="en-US" dirty="0"/>
              <a:t> </a:t>
            </a:r>
            <a:r>
              <a:rPr lang="en-US" dirty="0" err="1"/>
              <a:t>praegu</a:t>
            </a:r>
            <a:r>
              <a:rPr lang="en-US" dirty="0"/>
              <a:t> </a:t>
            </a:r>
            <a:r>
              <a:rPr lang="en-US" dirty="0" err="1"/>
              <a:t>kättesaadavad</a:t>
            </a:r>
            <a:r>
              <a:rPr lang="en-US" dirty="0"/>
              <a:t>.</a:t>
            </a:r>
            <a:endParaRPr lang="et-EE" dirty="0"/>
          </a:p>
          <a:p>
            <a:pPr marL="0"/>
            <a:r>
              <a:rPr lang="en-US" dirty="0"/>
              <a:t>Juba 2014. </a:t>
            </a:r>
            <a:r>
              <a:rPr lang="en-US" dirty="0" err="1"/>
              <a:t>aastal</a:t>
            </a:r>
            <a:r>
              <a:rPr lang="en-US" dirty="0"/>
              <a:t> </a:t>
            </a:r>
            <a:r>
              <a:rPr lang="en-US" dirty="0" err="1"/>
              <a:t>kasutasid</a:t>
            </a:r>
            <a:r>
              <a:rPr lang="en-US" dirty="0"/>
              <a:t> </a:t>
            </a:r>
            <a:r>
              <a:rPr lang="en-US" dirty="0" err="1"/>
              <a:t>protestijad</a:t>
            </a:r>
            <a:r>
              <a:rPr lang="en-US" dirty="0"/>
              <a:t> </a:t>
            </a:r>
            <a:r>
              <a:rPr lang="en-US" dirty="0" err="1"/>
              <a:t>Hongkongi</a:t>
            </a:r>
            <a:r>
              <a:rPr lang="en-US" dirty="0"/>
              <a:t> </a:t>
            </a:r>
            <a:r>
              <a:rPr lang="en-US" dirty="0" err="1"/>
              <a:t>meeleavalduste</a:t>
            </a:r>
            <a:r>
              <a:rPr lang="en-US" dirty="0"/>
              <a:t> </a:t>
            </a:r>
            <a:r>
              <a:rPr lang="en-US" dirty="0" err="1"/>
              <a:t>kohta</a:t>
            </a:r>
            <a:r>
              <a:rPr lang="en-US" dirty="0"/>
              <a:t> </a:t>
            </a:r>
            <a:r>
              <a:rPr lang="et-EE" dirty="0"/>
              <a:t>info</a:t>
            </a:r>
            <a:r>
              <a:rPr lang="en-US" dirty="0"/>
              <a:t> </a:t>
            </a:r>
            <a:r>
              <a:rPr lang="en-US" dirty="0" err="1"/>
              <a:t>levitamiseks</a:t>
            </a:r>
            <a:r>
              <a:rPr lang="en-US" dirty="0"/>
              <a:t> </a:t>
            </a:r>
            <a:r>
              <a:rPr lang="en-US" dirty="0" err="1"/>
              <a:t>krüpteeritud</a:t>
            </a:r>
            <a:r>
              <a:rPr lang="en-US" dirty="0"/>
              <a:t> </a:t>
            </a:r>
            <a:r>
              <a:rPr lang="en-US" dirty="0" err="1"/>
              <a:t>rakendusi</a:t>
            </a:r>
            <a:r>
              <a:rPr lang="en-US" dirty="0"/>
              <a:t>, </a:t>
            </a:r>
            <a:r>
              <a:rPr lang="en-US" dirty="0" err="1"/>
              <a:t>nagu</a:t>
            </a:r>
            <a:r>
              <a:rPr lang="en-US" dirty="0"/>
              <a:t> WhatsApp ja Telegram. </a:t>
            </a:r>
            <a:r>
              <a:rPr lang="en-US" dirty="0" err="1"/>
              <a:t>Kui</a:t>
            </a:r>
            <a:r>
              <a:rPr lang="en-US" dirty="0"/>
              <a:t> </a:t>
            </a:r>
            <a:r>
              <a:rPr lang="en-US" dirty="0" err="1"/>
              <a:t>politsei</a:t>
            </a:r>
            <a:r>
              <a:rPr lang="en-US" dirty="0"/>
              <a:t> </a:t>
            </a:r>
            <a:r>
              <a:rPr lang="en-US" dirty="0" err="1"/>
              <a:t>otsustas</a:t>
            </a:r>
            <a:r>
              <a:rPr lang="en-US" dirty="0"/>
              <a:t> </a:t>
            </a:r>
            <a:r>
              <a:rPr lang="en-US" dirty="0" err="1"/>
              <a:t>piirata</a:t>
            </a:r>
            <a:r>
              <a:rPr lang="en-US" dirty="0"/>
              <a:t> </a:t>
            </a:r>
            <a:r>
              <a:rPr lang="en-US" dirty="0" err="1"/>
              <a:t>andme</a:t>
            </a:r>
            <a:r>
              <a:rPr lang="et-EE" dirty="0"/>
              <a:t>side </a:t>
            </a:r>
            <a:r>
              <a:rPr lang="en-US" dirty="0"/>
              <a:t> </a:t>
            </a:r>
            <a:r>
              <a:rPr lang="en-US" dirty="0" err="1"/>
              <a:t>kasutamist</a:t>
            </a:r>
            <a:r>
              <a:rPr lang="en-US" dirty="0"/>
              <a:t> </a:t>
            </a:r>
            <a:r>
              <a:rPr lang="en-US" dirty="0" err="1"/>
              <a:t>protestialadel</a:t>
            </a:r>
            <a:r>
              <a:rPr lang="en-US" dirty="0"/>
              <a:t>, </a:t>
            </a:r>
            <a:r>
              <a:rPr lang="et-EE" dirty="0"/>
              <a:t>hakkasid</a:t>
            </a:r>
            <a:r>
              <a:rPr lang="en-US" dirty="0"/>
              <a:t> </a:t>
            </a:r>
            <a:r>
              <a:rPr lang="en-US" dirty="0" err="1"/>
              <a:t>protestijad</a:t>
            </a:r>
            <a:r>
              <a:rPr lang="en-US" dirty="0"/>
              <a:t>,</a:t>
            </a:r>
            <a:r>
              <a:rPr lang="et-EE" dirty="0"/>
              <a:t> kasutama</a:t>
            </a:r>
            <a:r>
              <a:rPr lang="en-US" dirty="0"/>
              <a:t> </a:t>
            </a:r>
            <a:r>
              <a:rPr lang="en-US" dirty="0" err="1"/>
              <a:t>rakendusi</a:t>
            </a:r>
            <a:r>
              <a:rPr lang="en-US" dirty="0"/>
              <a:t>, mis </a:t>
            </a:r>
            <a:r>
              <a:rPr lang="en-US" dirty="0" err="1"/>
              <a:t>kasutasid</a:t>
            </a:r>
            <a:r>
              <a:rPr lang="en-US" dirty="0"/>
              <a:t> </a:t>
            </a:r>
            <a:r>
              <a:rPr lang="en-US" dirty="0" err="1"/>
              <a:t>ühenduse</a:t>
            </a:r>
            <a:r>
              <a:rPr lang="en-US" dirty="0"/>
              <a:t> </a:t>
            </a:r>
            <a:r>
              <a:rPr lang="en-US" dirty="0" err="1"/>
              <a:t>loomiseks</a:t>
            </a:r>
            <a:r>
              <a:rPr lang="en-US" dirty="0"/>
              <a:t> </a:t>
            </a:r>
            <a:r>
              <a:rPr lang="en-US" dirty="0" err="1"/>
              <a:t>Internetiühenduse</a:t>
            </a:r>
            <a:r>
              <a:rPr lang="en-US" dirty="0"/>
              <a:t> </a:t>
            </a:r>
            <a:r>
              <a:rPr lang="en-US" dirty="0" err="1"/>
              <a:t>asemel</a:t>
            </a:r>
            <a:r>
              <a:rPr lang="en-US" dirty="0"/>
              <a:t> </a:t>
            </a:r>
            <a:r>
              <a:rPr lang="en-US" dirty="0" err="1"/>
              <a:t>Bluetoothi</a:t>
            </a:r>
            <a:r>
              <a:rPr lang="en-US" dirty="0"/>
              <a:t>. Seda </a:t>
            </a:r>
            <a:r>
              <a:rPr lang="en-US" dirty="0" err="1"/>
              <a:t>korrati</a:t>
            </a:r>
            <a:r>
              <a:rPr lang="en-US" dirty="0"/>
              <a:t> ka 2019. </a:t>
            </a:r>
            <a:r>
              <a:rPr lang="en-US" dirty="0" err="1"/>
              <a:t>aasta</a:t>
            </a:r>
            <a:r>
              <a:rPr lang="en-US" dirty="0"/>
              <a:t> </a:t>
            </a:r>
            <a:r>
              <a:rPr lang="en-US" dirty="0" err="1"/>
              <a:t>meeleavaldustel</a:t>
            </a:r>
            <a:r>
              <a:rPr lang="en-US" dirty="0"/>
              <a:t> </a:t>
            </a:r>
            <a:r>
              <a:rPr lang="en-US" dirty="0" err="1"/>
              <a:t>Indias</a:t>
            </a:r>
            <a:r>
              <a:rPr lang="en-US" dirty="0"/>
              <a:t>.</a:t>
            </a:r>
          </a:p>
        </p:txBody>
      </p:sp>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a:xfrm>
            <a:off x="1755417" y="267694"/>
            <a:ext cx="4965423" cy="582221"/>
          </a:xfrm>
        </p:spPr>
        <p:txBody>
          <a:bodyPr>
            <a:normAutofit fontScale="25000" lnSpcReduction="20000"/>
          </a:bodyPr>
          <a:lstStyle/>
          <a:p>
            <a:r>
              <a:rPr lang="fi-FI" sz="11200" dirty="0"/>
              <a:t>POTENTSIAAL TEHNOLOOGIA JA UUE MEEDIA RISTUMISKOHAS</a:t>
            </a:r>
            <a:endParaRPr lang="en-US" dirty="0"/>
          </a:p>
        </p:txBody>
      </p:sp>
      <p:sp>
        <p:nvSpPr>
          <p:cNvPr id="7" name="TextBox 6">
            <a:extLst>
              <a:ext uri="{FF2B5EF4-FFF2-40B4-BE49-F238E27FC236}">
                <a16:creationId xmlns:a16="http://schemas.microsoft.com/office/drawing/2014/main" id="{54CC4332-3087-45C0-9166-78A5C2917296}"/>
              </a:ext>
            </a:extLst>
          </p:cNvPr>
          <p:cNvSpPr txBox="1"/>
          <p:nvPr/>
        </p:nvSpPr>
        <p:spPr>
          <a:xfrm>
            <a:off x="6852062" y="6493367"/>
            <a:ext cx="1589316" cy="369332"/>
          </a:xfrm>
          <a:prstGeom prst="rect">
            <a:avLst/>
          </a:prstGeom>
          <a:noFill/>
        </p:spPr>
        <p:txBody>
          <a:bodyPr wrap="square" rtlCol="0">
            <a:spAutoFit/>
          </a:bodyPr>
          <a:lstStyle/>
          <a:p>
            <a:r>
              <a:rPr lang="en-IE" b="1" dirty="0" err="1">
                <a:solidFill>
                  <a:schemeClr val="bg1"/>
                </a:solidFill>
                <a:hlinkClick r:id="rId2"/>
              </a:rPr>
              <a:t>Allikas</a:t>
            </a:r>
            <a:endParaRPr lang="en-IE" b="1" dirty="0">
              <a:solidFill>
                <a:schemeClr val="bg1"/>
              </a:solidFill>
            </a:endParaRPr>
          </a:p>
        </p:txBody>
      </p:sp>
      <p:pic>
        <p:nvPicPr>
          <p:cNvPr id="9" name="Picture Placeholder 8">
            <a:extLst>
              <a:ext uri="{FF2B5EF4-FFF2-40B4-BE49-F238E27FC236}">
                <a16:creationId xmlns:a16="http://schemas.microsoft.com/office/drawing/2014/main" id="{F993A82E-C192-4245-827F-A4AE8507488A}"/>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t="42" b="42"/>
          <a:stretch>
            <a:fillRect/>
          </a:stretch>
        </p:blipFill>
        <p:spPr>
          <a:prstGeom prst="rect">
            <a:avLst/>
          </a:prstGeom>
        </p:spPr>
      </p:pic>
    </p:spTree>
    <p:extLst>
      <p:ext uri="{BB962C8B-B14F-4D97-AF65-F5344CB8AC3E}">
        <p14:creationId xmlns:p14="http://schemas.microsoft.com/office/powerpoint/2010/main" val="1122770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7104D61-8896-4229-8D33-CD56EFBBDCE6}"/>
              </a:ext>
            </a:extLst>
          </p:cNvPr>
          <p:cNvSpPr>
            <a:spLocks noGrp="1"/>
          </p:cNvSpPr>
          <p:nvPr>
            <p:ph type="body" sz="quarter" idx="18"/>
          </p:nvPr>
        </p:nvSpPr>
        <p:spPr>
          <a:xfrm>
            <a:off x="1765852" y="1634092"/>
            <a:ext cx="4621841" cy="5223907"/>
          </a:xfrm>
        </p:spPr>
        <p:txBody>
          <a:bodyPr>
            <a:normAutofit/>
          </a:bodyPr>
          <a:lstStyle/>
          <a:p>
            <a:pPr marL="0"/>
            <a:r>
              <a:rPr lang="et-EE" dirty="0"/>
              <a:t>Ka o</a:t>
            </a:r>
            <a:r>
              <a:rPr lang="en-US" dirty="0" err="1"/>
              <a:t>rganisatsioonid</a:t>
            </a:r>
            <a:r>
              <a:rPr lang="en-US" dirty="0"/>
              <a:t> </a:t>
            </a:r>
            <a:r>
              <a:rPr lang="et-EE" dirty="0"/>
              <a:t>on leidnud e</a:t>
            </a:r>
            <a:r>
              <a:rPr lang="en-US" dirty="0" err="1"/>
              <a:t>rinevaid</a:t>
            </a:r>
            <a:r>
              <a:rPr lang="en-US" dirty="0"/>
              <a:t> </a:t>
            </a:r>
            <a:r>
              <a:rPr lang="en-US" dirty="0" err="1"/>
              <a:t>viise</a:t>
            </a:r>
            <a:r>
              <a:rPr lang="en-US" dirty="0"/>
              <a:t>, </a:t>
            </a:r>
            <a:r>
              <a:rPr lang="en-US" dirty="0" err="1"/>
              <a:t>kuidas</a:t>
            </a:r>
            <a:r>
              <a:rPr lang="en-US" dirty="0"/>
              <a:t> </a:t>
            </a:r>
            <a:r>
              <a:rPr lang="en-US" dirty="0" err="1"/>
              <a:t>kasutada</a:t>
            </a:r>
            <a:r>
              <a:rPr lang="en-US" dirty="0"/>
              <a:t> </a:t>
            </a:r>
            <a:r>
              <a:rPr lang="en-US" dirty="0" err="1"/>
              <a:t>tehnoloogiat</a:t>
            </a:r>
            <a:r>
              <a:rPr lang="en-US" dirty="0"/>
              <a:t>, et </a:t>
            </a:r>
            <a:r>
              <a:rPr lang="en-US" dirty="0" err="1"/>
              <a:t>aidata</a:t>
            </a:r>
            <a:r>
              <a:rPr lang="en-US" dirty="0"/>
              <a:t> </a:t>
            </a:r>
            <a:r>
              <a:rPr lang="en-US" dirty="0" err="1"/>
              <a:t>inimestel</a:t>
            </a:r>
            <a:r>
              <a:rPr lang="en-US" dirty="0"/>
              <a:t> </a:t>
            </a:r>
            <a:r>
              <a:rPr lang="et-EE" dirty="0"/>
              <a:t>olla ühiskondlikult aktiivsed</a:t>
            </a:r>
            <a:r>
              <a:rPr lang="en-US" dirty="0"/>
              <a:t>, </a:t>
            </a:r>
            <a:r>
              <a:rPr lang="en-US" dirty="0" err="1"/>
              <a:t>luues</a:t>
            </a:r>
            <a:r>
              <a:rPr lang="en-US" dirty="0"/>
              <a:t> </a:t>
            </a:r>
            <a:r>
              <a:rPr lang="en-US" dirty="0" err="1"/>
              <a:t>selleks</a:t>
            </a:r>
            <a:r>
              <a:rPr lang="en-US" dirty="0"/>
              <a:t> </a:t>
            </a:r>
            <a:r>
              <a:rPr lang="et-EE" dirty="0"/>
              <a:t>erinevaid </a:t>
            </a:r>
            <a:r>
              <a:rPr lang="en-US" dirty="0" err="1"/>
              <a:t>platvorme</a:t>
            </a:r>
            <a:r>
              <a:rPr lang="en-US" dirty="0"/>
              <a:t>.</a:t>
            </a:r>
            <a:endParaRPr lang="et-EE" dirty="0"/>
          </a:p>
          <a:p>
            <a:pPr marL="0"/>
            <a:r>
              <a:rPr lang="en-US" dirty="0" err="1"/>
              <a:t>Näiteks</a:t>
            </a:r>
            <a:r>
              <a:rPr lang="en-US" dirty="0"/>
              <a:t> Amnesty International on </a:t>
            </a:r>
            <a:r>
              <a:rPr lang="en-US" dirty="0" err="1"/>
              <a:t>loonud</a:t>
            </a:r>
            <a:r>
              <a:rPr lang="en-US" dirty="0"/>
              <a:t> </a:t>
            </a:r>
            <a:r>
              <a:rPr lang="en-US" dirty="0" err="1"/>
              <a:t>kodanikuhäkatone</a:t>
            </a:r>
            <a:r>
              <a:rPr lang="en-US" dirty="0"/>
              <a:t>, </a:t>
            </a:r>
            <a:r>
              <a:rPr lang="en-US" dirty="0" err="1"/>
              <a:t>kus</a:t>
            </a:r>
            <a:r>
              <a:rPr lang="en-US" dirty="0"/>
              <a:t> </a:t>
            </a:r>
            <a:r>
              <a:rPr lang="en-US" dirty="0" err="1"/>
              <a:t>vabatahtlikel</a:t>
            </a:r>
            <a:r>
              <a:rPr lang="en-US" dirty="0"/>
              <a:t> </a:t>
            </a:r>
            <a:r>
              <a:rPr lang="en-US" dirty="0" err="1"/>
              <a:t>paluti</a:t>
            </a:r>
            <a:r>
              <a:rPr lang="en-US" dirty="0"/>
              <a:t> </a:t>
            </a:r>
            <a:r>
              <a:rPr lang="et-EE" dirty="0"/>
              <a:t>vaadata</a:t>
            </a:r>
            <a:r>
              <a:rPr lang="en-US" dirty="0"/>
              <a:t> </a:t>
            </a:r>
            <a:r>
              <a:rPr lang="en-US" dirty="0" err="1"/>
              <a:t>satelliidipilte</a:t>
            </a:r>
            <a:r>
              <a:rPr lang="en-US" dirty="0"/>
              <a:t>, et </a:t>
            </a:r>
            <a:r>
              <a:rPr lang="en-US" dirty="0" err="1"/>
              <a:t>aidata</a:t>
            </a:r>
            <a:r>
              <a:rPr lang="en-US" dirty="0"/>
              <a:t> </a:t>
            </a:r>
            <a:r>
              <a:rPr lang="et-EE" dirty="0"/>
              <a:t>kindlaks </a:t>
            </a:r>
            <a:r>
              <a:rPr lang="en-US" dirty="0" err="1"/>
              <a:t>määrata</a:t>
            </a:r>
            <a:r>
              <a:rPr lang="en-US" dirty="0"/>
              <a:t> </a:t>
            </a:r>
            <a:r>
              <a:rPr lang="en-US" dirty="0" err="1"/>
              <a:t>raketirünnakute</a:t>
            </a:r>
            <a:r>
              <a:rPr lang="en-US" dirty="0"/>
              <a:t> </a:t>
            </a:r>
            <a:r>
              <a:rPr lang="en-US" dirty="0" err="1"/>
              <a:t>asukohti</a:t>
            </a:r>
            <a:r>
              <a:rPr lang="en-US" dirty="0"/>
              <a:t> </a:t>
            </a:r>
            <a:r>
              <a:rPr lang="en-US" dirty="0" err="1"/>
              <a:t>Süürias</a:t>
            </a:r>
            <a:r>
              <a:rPr lang="en-US" dirty="0"/>
              <a:t>.</a:t>
            </a:r>
            <a:endParaRPr lang="et-EE" dirty="0"/>
          </a:p>
          <a:p>
            <a:pPr marL="0"/>
            <a:endParaRPr lang="en-US" dirty="0"/>
          </a:p>
          <a:p>
            <a:pPr marL="0"/>
            <a:r>
              <a:rPr lang="fi-FI" dirty="0" err="1">
                <a:hlinkClick r:id="rId2">
                  <a:extLst>
                    <a:ext uri="{A12FA001-AC4F-418D-AE19-62706E023703}">
                      <ahyp:hlinkClr xmlns:ahyp="http://schemas.microsoft.com/office/drawing/2018/hyperlinkcolor" val="tx"/>
                    </a:ext>
                  </a:extLst>
                </a:hlinkClick>
              </a:rPr>
              <a:t>Uuri</a:t>
            </a:r>
            <a:r>
              <a:rPr lang="fi-FI" dirty="0">
                <a:hlinkClick r:id="rId2">
                  <a:extLst>
                    <a:ext uri="{A12FA001-AC4F-418D-AE19-62706E023703}">
                      <ahyp:hlinkClr xmlns:ahyp="http://schemas.microsoft.com/office/drawing/2018/hyperlinkcolor" val="tx"/>
                    </a:ext>
                  </a:extLst>
                </a:hlinkClick>
              </a:rPr>
              <a:t> </a:t>
            </a:r>
            <a:r>
              <a:rPr lang="fi-FI" dirty="0" err="1">
                <a:hlinkClick r:id="rId2">
                  <a:extLst>
                    <a:ext uri="{A12FA001-AC4F-418D-AE19-62706E023703}">
                      <ahyp:hlinkClr xmlns:ahyp="http://schemas.microsoft.com/office/drawing/2018/hyperlinkcolor" val="tx"/>
                    </a:ext>
                  </a:extLst>
                </a:hlinkClick>
              </a:rPr>
              <a:t>täpsemalt</a:t>
            </a:r>
            <a:r>
              <a:rPr lang="fi-FI" dirty="0">
                <a:hlinkClick r:id="rId2">
                  <a:extLst>
                    <a:ext uri="{A12FA001-AC4F-418D-AE19-62706E023703}">
                      <ahyp:hlinkClr xmlns:ahyp="http://schemas.microsoft.com/office/drawing/2018/hyperlinkcolor" val="tx"/>
                    </a:ext>
                  </a:extLst>
                </a:hlinkClick>
              </a:rPr>
              <a:t> </a:t>
            </a:r>
            <a:r>
              <a:rPr lang="fi-FI" dirty="0" err="1">
                <a:hlinkClick r:id="rId2">
                  <a:extLst>
                    <a:ext uri="{A12FA001-AC4F-418D-AE19-62706E023703}">
                      <ahyp:hlinkClr xmlns:ahyp="http://schemas.microsoft.com/office/drawing/2018/hyperlinkcolor" val="tx"/>
                    </a:ext>
                  </a:extLst>
                </a:hlinkClick>
              </a:rPr>
              <a:t>klikkides</a:t>
            </a:r>
            <a:r>
              <a:rPr lang="fi-FI" dirty="0">
                <a:hlinkClick r:id="rId2">
                  <a:extLst>
                    <a:ext uri="{A12FA001-AC4F-418D-AE19-62706E023703}">
                      <ahyp:hlinkClr xmlns:ahyp="http://schemas.microsoft.com/office/drawing/2018/hyperlinkcolor" val="tx"/>
                    </a:ext>
                  </a:extLst>
                </a:hlinkClick>
              </a:rPr>
              <a:t> </a:t>
            </a:r>
            <a:r>
              <a:rPr lang="fi-FI" dirty="0" err="1">
                <a:hlinkClick r:id="rId2">
                  <a:extLst>
                    <a:ext uri="{A12FA001-AC4F-418D-AE19-62706E023703}">
                      <ahyp:hlinkClr xmlns:ahyp="http://schemas.microsoft.com/office/drawing/2018/hyperlinkcolor" val="tx"/>
                    </a:ext>
                  </a:extLst>
                </a:hlinkClick>
              </a:rPr>
              <a:t>sellel</a:t>
            </a:r>
            <a:r>
              <a:rPr lang="fi-FI" dirty="0">
                <a:hlinkClick r:id="rId2">
                  <a:extLst>
                    <a:ext uri="{A12FA001-AC4F-418D-AE19-62706E023703}">
                      <ahyp:hlinkClr xmlns:ahyp="http://schemas.microsoft.com/office/drawing/2018/hyperlinkcolor" val="tx"/>
                    </a:ext>
                  </a:extLst>
                </a:hlinkClick>
              </a:rPr>
              <a:t> </a:t>
            </a:r>
            <a:r>
              <a:rPr lang="fi-FI" dirty="0" err="1">
                <a:hlinkClick r:id="rId2">
                  <a:extLst>
                    <a:ext uri="{A12FA001-AC4F-418D-AE19-62706E023703}">
                      <ahyp:hlinkClr xmlns:ahyp="http://schemas.microsoft.com/office/drawing/2018/hyperlinkcolor" val="tx"/>
                    </a:ext>
                  </a:extLst>
                </a:hlinkClick>
              </a:rPr>
              <a:t>lingil</a:t>
            </a:r>
            <a:endParaRPr lang="en-US" dirty="0"/>
          </a:p>
          <a:p>
            <a:pPr marL="0"/>
            <a:endParaRPr lang="en-US" dirty="0"/>
          </a:p>
        </p:txBody>
      </p:sp>
      <p:sp>
        <p:nvSpPr>
          <p:cNvPr id="3" name="Text Placeholder 2">
            <a:extLst>
              <a:ext uri="{FF2B5EF4-FFF2-40B4-BE49-F238E27FC236}">
                <a16:creationId xmlns:a16="http://schemas.microsoft.com/office/drawing/2014/main" id="{F3D1A9C9-CB14-4A2E-84E3-58E2038AD3A0}"/>
              </a:ext>
            </a:extLst>
          </p:cNvPr>
          <p:cNvSpPr>
            <a:spLocks noGrp="1"/>
          </p:cNvSpPr>
          <p:nvPr>
            <p:ph type="body" sz="quarter" idx="16"/>
          </p:nvPr>
        </p:nvSpPr>
        <p:spPr>
          <a:xfrm>
            <a:off x="1718561" y="366910"/>
            <a:ext cx="4716425" cy="805907"/>
          </a:xfrm>
        </p:spPr>
        <p:txBody>
          <a:bodyPr>
            <a:normAutofit lnSpcReduction="10000"/>
          </a:bodyPr>
          <a:lstStyle/>
          <a:p>
            <a:r>
              <a:rPr lang="en-US" sz="2800" dirty="0"/>
              <a:t>ORGANISAT</a:t>
            </a:r>
            <a:r>
              <a:rPr lang="et-EE" sz="2800" dirty="0"/>
              <a:t>SIOONID JA KODANIKUOSALUS</a:t>
            </a:r>
            <a:endParaRPr lang="en-IE" sz="2800" dirty="0"/>
          </a:p>
        </p:txBody>
      </p:sp>
      <p:pic>
        <p:nvPicPr>
          <p:cNvPr id="22" name="Picture Placeholder 21">
            <a:extLst>
              <a:ext uri="{FF2B5EF4-FFF2-40B4-BE49-F238E27FC236}">
                <a16:creationId xmlns:a16="http://schemas.microsoft.com/office/drawing/2014/main" id="{EF74CE45-BF18-4290-B6AA-E4B5029DE267}"/>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l="23253" r="23253"/>
          <a:stretch>
            <a:fillRect/>
          </a:stretch>
        </p:blipFill>
        <p:spPr/>
      </p:pic>
    </p:spTree>
    <p:extLst>
      <p:ext uri="{BB962C8B-B14F-4D97-AF65-F5344CB8AC3E}">
        <p14:creationId xmlns:p14="http://schemas.microsoft.com/office/powerpoint/2010/main" val="1112945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746D51-379D-8C40-B6AF-646597B8E5EF}"/>
              </a:ext>
            </a:extLst>
          </p:cNvPr>
          <p:cNvSpPr>
            <a:spLocks noGrp="1"/>
          </p:cNvSpPr>
          <p:nvPr>
            <p:ph type="body" sz="quarter" idx="16"/>
          </p:nvPr>
        </p:nvSpPr>
        <p:spPr>
          <a:xfrm>
            <a:off x="1709798" y="119240"/>
            <a:ext cx="5006284" cy="1218154"/>
          </a:xfrm>
        </p:spPr>
        <p:txBody>
          <a:bodyPr>
            <a:normAutofit fontScale="92500" lnSpcReduction="10000"/>
          </a:bodyPr>
          <a:lstStyle/>
          <a:p>
            <a:r>
              <a:rPr lang="fi-FI" sz="3000" dirty="0"/>
              <a:t>VAATADES DIGITAALSET KODANIKU</a:t>
            </a:r>
            <a:r>
              <a:rPr lang="et-EE" sz="3000" dirty="0"/>
              <a:t>OSALUST</a:t>
            </a:r>
            <a:r>
              <a:rPr lang="fi-FI" sz="3000" dirty="0"/>
              <a:t> EUROOPA PERSPEKTIIVIST</a:t>
            </a:r>
            <a:endParaRPr lang="en-US" dirty="0"/>
          </a:p>
        </p:txBody>
      </p:sp>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35168"/>
          <a:stretch/>
        </p:blipFill>
        <p:spPr>
          <a:xfrm rot="10800000" flipH="1" flipV="1">
            <a:off x="9820894" y="5106391"/>
            <a:ext cx="2371106" cy="1765372"/>
          </a:xfrm>
          <a:prstGeom prst="rect">
            <a:avLst/>
          </a:prstGeom>
        </p:spPr>
      </p:pic>
      <p:sp>
        <p:nvSpPr>
          <p:cNvPr id="6" name="TextBox 5">
            <a:extLst>
              <a:ext uri="{FF2B5EF4-FFF2-40B4-BE49-F238E27FC236}">
                <a16:creationId xmlns:a16="http://schemas.microsoft.com/office/drawing/2014/main" id="{4850A443-F747-4DE6-84F2-B6366D9BDED9}"/>
              </a:ext>
            </a:extLst>
          </p:cNvPr>
          <p:cNvSpPr txBox="1"/>
          <p:nvPr/>
        </p:nvSpPr>
        <p:spPr>
          <a:xfrm>
            <a:off x="1610961" y="1383993"/>
            <a:ext cx="5241101" cy="3123932"/>
          </a:xfrm>
          <a:prstGeom prst="rect">
            <a:avLst/>
          </a:prstGeom>
          <a:noFill/>
        </p:spPr>
        <p:txBody>
          <a:bodyPr wrap="square" rtlCol="0">
            <a:spAutoFit/>
          </a:bodyPr>
          <a:lstStyle/>
          <a:p>
            <a:pPr>
              <a:spcAft>
                <a:spcPts val="600"/>
              </a:spcAft>
            </a:pPr>
            <a:r>
              <a:rPr lang="en-US" sz="2400" dirty="0" err="1">
                <a:solidFill>
                  <a:schemeClr val="bg1"/>
                </a:solidFill>
              </a:rPr>
              <a:t>Selle</a:t>
            </a:r>
            <a:r>
              <a:rPr lang="en-US" sz="2400" dirty="0">
                <a:solidFill>
                  <a:schemeClr val="bg1"/>
                </a:solidFill>
              </a:rPr>
              <a:t> </a:t>
            </a:r>
            <a:r>
              <a:rPr lang="en-US" sz="2400" dirty="0" err="1">
                <a:solidFill>
                  <a:schemeClr val="bg1"/>
                </a:solidFill>
              </a:rPr>
              <a:t>teema</a:t>
            </a:r>
            <a:r>
              <a:rPr lang="en-US" sz="2400" dirty="0">
                <a:solidFill>
                  <a:schemeClr val="bg1"/>
                </a:solidFill>
              </a:rPr>
              <a:t> </a:t>
            </a:r>
            <a:r>
              <a:rPr lang="et-EE" sz="2400" dirty="0">
                <a:solidFill>
                  <a:schemeClr val="bg1"/>
                </a:solidFill>
              </a:rPr>
              <a:t>raames </a:t>
            </a:r>
            <a:r>
              <a:rPr lang="en-US" sz="2400" dirty="0" err="1">
                <a:solidFill>
                  <a:schemeClr val="bg1"/>
                </a:solidFill>
              </a:rPr>
              <a:t>uurime</a:t>
            </a:r>
            <a:r>
              <a:rPr lang="et-EE" sz="2400" dirty="0">
                <a:solidFill>
                  <a:schemeClr val="bg1"/>
                </a:solidFill>
              </a:rPr>
              <a:t> ka</a:t>
            </a:r>
            <a:r>
              <a:rPr lang="en-US" sz="2400" dirty="0">
                <a:solidFill>
                  <a:schemeClr val="bg1"/>
                </a:solidFill>
              </a:rPr>
              <a:t>, </a:t>
            </a:r>
            <a:r>
              <a:rPr lang="en-US" sz="2400" dirty="0" err="1">
                <a:solidFill>
                  <a:schemeClr val="bg1"/>
                </a:solidFill>
              </a:rPr>
              <a:t>kuidas</a:t>
            </a:r>
            <a:r>
              <a:rPr lang="en-US" sz="2400" dirty="0">
                <a:solidFill>
                  <a:schemeClr val="bg1"/>
                </a:solidFill>
              </a:rPr>
              <a:t> ja </a:t>
            </a:r>
            <a:r>
              <a:rPr lang="en-US" sz="2400" dirty="0" err="1">
                <a:solidFill>
                  <a:schemeClr val="bg1"/>
                </a:solidFill>
              </a:rPr>
              <a:t>miks</a:t>
            </a:r>
            <a:r>
              <a:rPr lang="en-US" sz="2400" dirty="0">
                <a:solidFill>
                  <a:schemeClr val="bg1"/>
                </a:solidFill>
              </a:rPr>
              <a:t> on </a:t>
            </a:r>
            <a:r>
              <a:rPr lang="en-US" sz="2400" dirty="0" err="1">
                <a:solidFill>
                  <a:schemeClr val="bg1"/>
                </a:solidFill>
              </a:rPr>
              <a:t>Euroopa</a:t>
            </a:r>
            <a:r>
              <a:rPr lang="en-US" sz="2400" dirty="0">
                <a:solidFill>
                  <a:schemeClr val="bg1"/>
                </a:solidFill>
              </a:rPr>
              <a:t> </a:t>
            </a:r>
            <a:r>
              <a:rPr lang="et-EE" sz="2400" dirty="0" err="1">
                <a:solidFill>
                  <a:schemeClr val="bg1"/>
                </a:solidFill>
              </a:rPr>
              <a:t>üli</a:t>
            </a:r>
            <a:r>
              <a:rPr lang="en-US" sz="2400" dirty="0" err="1">
                <a:solidFill>
                  <a:schemeClr val="bg1"/>
                </a:solidFill>
              </a:rPr>
              <a:t>õpilased</a:t>
            </a:r>
            <a:r>
              <a:rPr lang="en-US" sz="2400" dirty="0">
                <a:solidFill>
                  <a:schemeClr val="bg1"/>
                </a:solidFill>
              </a:rPr>
              <a:t> </a:t>
            </a:r>
            <a:r>
              <a:rPr lang="en-US" sz="2400" dirty="0" err="1">
                <a:solidFill>
                  <a:schemeClr val="bg1"/>
                </a:solidFill>
              </a:rPr>
              <a:t>osalenud</a:t>
            </a:r>
            <a:r>
              <a:rPr lang="en-US" sz="2400" dirty="0">
                <a:solidFill>
                  <a:schemeClr val="bg1"/>
                </a:solidFill>
              </a:rPr>
              <a:t> </a:t>
            </a:r>
            <a:r>
              <a:rPr lang="en-US" sz="2400" dirty="0" err="1">
                <a:solidFill>
                  <a:schemeClr val="bg1"/>
                </a:solidFill>
              </a:rPr>
              <a:t>digitaalse</a:t>
            </a:r>
            <a:r>
              <a:rPr lang="et-EE" sz="2400" dirty="0">
                <a:solidFill>
                  <a:schemeClr val="bg1"/>
                </a:solidFill>
              </a:rPr>
              <a:t>s</a:t>
            </a:r>
            <a:r>
              <a:rPr lang="en-US" sz="2400" dirty="0">
                <a:solidFill>
                  <a:schemeClr val="bg1"/>
                </a:solidFill>
              </a:rPr>
              <a:t> </a:t>
            </a:r>
            <a:r>
              <a:rPr lang="en-US" sz="2400" dirty="0" err="1">
                <a:solidFill>
                  <a:schemeClr val="bg1"/>
                </a:solidFill>
              </a:rPr>
              <a:t>kodaniku</a:t>
            </a:r>
            <a:r>
              <a:rPr lang="et-EE" sz="2400" dirty="0">
                <a:solidFill>
                  <a:schemeClr val="bg1"/>
                </a:solidFill>
              </a:rPr>
              <a:t>osaluse </a:t>
            </a:r>
            <a:r>
              <a:rPr lang="en-US" sz="2400" dirty="0">
                <a:solidFill>
                  <a:schemeClr val="bg1"/>
                </a:solidFill>
              </a:rPr>
              <a:t>(D</a:t>
            </a:r>
            <a:r>
              <a:rPr lang="et-EE" sz="2400" dirty="0">
                <a:solidFill>
                  <a:schemeClr val="bg1"/>
                </a:solidFill>
              </a:rPr>
              <a:t>KO</a:t>
            </a:r>
            <a:r>
              <a:rPr lang="en-US" sz="2400" dirty="0">
                <a:solidFill>
                  <a:schemeClr val="bg1"/>
                </a:solidFill>
              </a:rPr>
              <a:t>) </a:t>
            </a:r>
            <a:r>
              <a:rPr lang="en-US" sz="2400" dirty="0" err="1">
                <a:solidFill>
                  <a:schemeClr val="bg1"/>
                </a:solidFill>
              </a:rPr>
              <a:t>projektides</a:t>
            </a:r>
            <a:r>
              <a:rPr lang="en-US" sz="2400" dirty="0">
                <a:solidFill>
                  <a:schemeClr val="bg1"/>
                </a:solidFill>
              </a:rPr>
              <a:t>.</a:t>
            </a:r>
            <a:endParaRPr lang="et-EE" sz="2400" dirty="0">
              <a:solidFill>
                <a:schemeClr val="bg1"/>
              </a:solidFill>
            </a:endParaRPr>
          </a:p>
          <a:p>
            <a:pPr>
              <a:spcAft>
                <a:spcPts val="600"/>
              </a:spcAft>
            </a:pPr>
            <a:r>
              <a:rPr lang="en-US" sz="2400" dirty="0" err="1">
                <a:solidFill>
                  <a:schemeClr val="bg1"/>
                </a:solidFill>
              </a:rPr>
              <a:t>Nendes</a:t>
            </a:r>
            <a:r>
              <a:rPr lang="et-EE" sz="2400" dirty="0">
                <a:solidFill>
                  <a:schemeClr val="bg1"/>
                </a:solidFill>
              </a:rPr>
              <a:t>t</a:t>
            </a:r>
            <a:r>
              <a:rPr lang="en-US" sz="2400" dirty="0">
                <a:solidFill>
                  <a:schemeClr val="bg1"/>
                </a:solidFill>
              </a:rPr>
              <a:t> </a:t>
            </a:r>
            <a:r>
              <a:rPr lang="en-US" sz="2400" dirty="0" err="1">
                <a:solidFill>
                  <a:schemeClr val="bg1"/>
                </a:solidFill>
              </a:rPr>
              <a:t>näidetes</a:t>
            </a:r>
            <a:r>
              <a:rPr lang="et-EE" sz="2400" dirty="0">
                <a:solidFill>
                  <a:schemeClr val="bg1"/>
                </a:solidFill>
              </a:rPr>
              <a:t>t on näha </a:t>
            </a:r>
            <a:r>
              <a:rPr lang="en-US" sz="2400" dirty="0" err="1">
                <a:solidFill>
                  <a:schemeClr val="bg1"/>
                </a:solidFill>
              </a:rPr>
              <a:t>kasu</a:t>
            </a:r>
            <a:r>
              <a:rPr lang="en-US" sz="2400" dirty="0">
                <a:solidFill>
                  <a:schemeClr val="bg1"/>
                </a:solidFill>
              </a:rPr>
              <a:t>, </a:t>
            </a:r>
            <a:r>
              <a:rPr lang="en-US" sz="2400" dirty="0" err="1">
                <a:solidFill>
                  <a:schemeClr val="bg1"/>
                </a:solidFill>
              </a:rPr>
              <a:t>miks</a:t>
            </a:r>
            <a:r>
              <a:rPr lang="en-US" sz="2400" dirty="0">
                <a:solidFill>
                  <a:schemeClr val="bg1"/>
                </a:solidFill>
              </a:rPr>
              <a:t> </a:t>
            </a:r>
            <a:r>
              <a:rPr lang="et-EE" sz="2400" dirty="0" err="1">
                <a:solidFill>
                  <a:schemeClr val="bg1"/>
                </a:solidFill>
              </a:rPr>
              <a:t>üli</a:t>
            </a:r>
            <a:r>
              <a:rPr lang="en-US" sz="2400" dirty="0" err="1">
                <a:solidFill>
                  <a:schemeClr val="bg1"/>
                </a:solidFill>
              </a:rPr>
              <a:t>õpilased</a:t>
            </a:r>
            <a:r>
              <a:rPr lang="en-US" sz="2400" dirty="0">
                <a:solidFill>
                  <a:schemeClr val="bg1"/>
                </a:solidFill>
              </a:rPr>
              <a:t> </a:t>
            </a:r>
            <a:r>
              <a:rPr lang="en-US" sz="2400" dirty="0" err="1">
                <a:solidFill>
                  <a:schemeClr val="bg1"/>
                </a:solidFill>
              </a:rPr>
              <a:t>võiksid</a:t>
            </a:r>
            <a:r>
              <a:rPr lang="en-US" sz="2400" dirty="0">
                <a:solidFill>
                  <a:schemeClr val="bg1"/>
                </a:solidFill>
              </a:rPr>
              <a:t> </a:t>
            </a:r>
            <a:r>
              <a:rPr lang="en-US" sz="2400" dirty="0" err="1">
                <a:solidFill>
                  <a:schemeClr val="bg1"/>
                </a:solidFill>
              </a:rPr>
              <a:t>soovida</a:t>
            </a:r>
            <a:r>
              <a:rPr lang="en-US" sz="2400" dirty="0">
                <a:solidFill>
                  <a:schemeClr val="bg1"/>
                </a:solidFill>
              </a:rPr>
              <a:t> D</a:t>
            </a:r>
            <a:r>
              <a:rPr lang="et-EE" sz="2400" dirty="0">
                <a:solidFill>
                  <a:schemeClr val="bg1"/>
                </a:solidFill>
              </a:rPr>
              <a:t>KO</a:t>
            </a:r>
            <a:r>
              <a:rPr lang="en-US" sz="2400" dirty="0">
                <a:solidFill>
                  <a:schemeClr val="bg1"/>
                </a:solidFill>
              </a:rPr>
              <a:t> </a:t>
            </a:r>
            <a:r>
              <a:rPr lang="en-US" sz="2400" dirty="0" err="1">
                <a:solidFill>
                  <a:schemeClr val="bg1"/>
                </a:solidFill>
              </a:rPr>
              <a:t>projektis</a:t>
            </a:r>
            <a:r>
              <a:rPr lang="en-US" sz="2400" dirty="0">
                <a:solidFill>
                  <a:schemeClr val="bg1"/>
                </a:solidFill>
              </a:rPr>
              <a:t> </a:t>
            </a:r>
            <a:r>
              <a:rPr lang="en-US" sz="2400" dirty="0" err="1">
                <a:solidFill>
                  <a:schemeClr val="bg1"/>
                </a:solidFill>
              </a:rPr>
              <a:t>osaleda</a:t>
            </a:r>
            <a:r>
              <a:rPr lang="en-US" sz="2400" dirty="0">
                <a:solidFill>
                  <a:schemeClr val="bg1"/>
                </a:solidFill>
              </a:rPr>
              <a:t> ja </a:t>
            </a:r>
            <a:r>
              <a:rPr lang="en-US" sz="2400" dirty="0" err="1">
                <a:solidFill>
                  <a:schemeClr val="bg1"/>
                </a:solidFill>
              </a:rPr>
              <a:t>millist</a:t>
            </a:r>
            <a:r>
              <a:rPr lang="en-US" sz="2400" dirty="0">
                <a:solidFill>
                  <a:schemeClr val="bg1"/>
                </a:solidFill>
              </a:rPr>
              <a:t> </a:t>
            </a:r>
            <a:r>
              <a:rPr lang="en-US" sz="2400" dirty="0" err="1">
                <a:solidFill>
                  <a:schemeClr val="bg1"/>
                </a:solidFill>
              </a:rPr>
              <a:t>kasu</a:t>
            </a:r>
            <a:r>
              <a:rPr lang="en-US" sz="2400" dirty="0">
                <a:solidFill>
                  <a:schemeClr val="bg1"/>
                </a:solidFill>
              </a:rPr>
              <a:t> </a:t>
            </a:r>
            <a:r>
              <a:rPr lang="en-US" sz="2400" dirty="0" err="1">
                <a:solidFill>
                  <a:schemeClr val="bg1"/>
                </a:solidFill>
              </a:rPr>
              <a:t>kohalik</a:t>
            </a:r>
            <a:r>
              <a:rPr lang="en-US" sz="2400" dirty="0">
                <a:solidFill>
                  <a:schemeClr val="bg1"/>
                </a:solidFill>
              </a:rPr>
              <a:t> </a:t>
            </a:r>
            <a:r>
              <a:rPr lang="en-US" sz="2400" dirty="0" err="1">
                <a:solidFill>
                  <a:schemeClr val="bg1"/>
                </a:solidFill>
              </a:rPr>
              <a:t>kogukon</a:t>
            </a:r>
            <a:r>
              <a:rPr lang="et-EE" sz="2400" dirty="0">
                <a:solidFill>
                  <a:schemeClr val="bg1"/>
                </a:solidFill>
              </a:rPr>
              <a:t>d sellest sai</a:t>
            </a:r>
            <a:r>
              <a:rPr lang="en-US" sz="2400" dirty="0">
                <a:solidFill>
                  <a:schemeClr val="bg1"/>
                </a:solidFill>
              </a:rPr>
              <a:t>.</a:t>
            </a:r>
            <a:endParaRPr lang="en-IE" dirty="0"/>
          </a:p>
        </p:txBody>
      </p:sp>
      <p:pic>
        <p:nvPicPr>
          <p:cNvPr id="5" name="Picture Placeholder 4">
            <a:extLst>
              <a:ext uri="{FF2B5EF4-FFF2-40B4-BE49-F238E27FC236}">
                <a16:creationId xmlns:a16="http://schemas.microsoft.com/office/drawing/2014/main" id="{BDA14119-5413-44CE-B193-462D963E0509}"/>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l="27433" r="27433"/>
          <a:stretch>
            <a:fillRect/>
          </a:stretch>
        </p:blipFill>
        <p:spPr/>
      </p:pic>
    </p:spTree>
    <p:extLst>
      <p:ext uri="{BB962C8B-B14F-4D97-AF65-F5344CB8AC3E}">
        <p14:creationId xmlns:p14="http://schemas.microsoft.com/office/powerpoint/2010/main" val="584228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B212DE8-CB38-4954-B6F5-32D6422BC309}"/>
              </a:ext>
            </a:extLst>
          </p:cNvPr>
          <p:cNvSpPr txBox="1"/>
          <p:nvPr/>
        </p:nvSpPr>
        <p:spPr>
          <a:xfrm>
            <a:off x="5214258" y="229504"/>
            <a:ext cx="6477000" cy="954107"/>
          </a:xfrm>
          <a:prstGeom prst="rect">
            <a:avLst/>
          </a:prstGeom>
          <a:noFill/>
        </p:spPr>
        <p:txBody>
          <a:bodyPr wrap="square">
            <a:spAutoFit/>
          </a:bodyPr>
          <a:lstStyle/>
          <a:p>
            <a:pPr algn="ctr"/>
            <a:r>
              <a:rPr lang="fi-FI" sz="2800" dirty="0">
                <a:solidFill>
                  <a:schemeClr val="bg1"/>
                </a:solidFill>
              </a:rPr>
              <a:t>VAADAKE LÄHEMALT DIGITAALSE KODANIKU</a:t>
            </a:r>
            <a:r>
              <a:rPr lang="et-EE" sz="2800" dirty="0">
                <a:solidFill>
                  <a:schemeClr val="bg1"/>
                </a:solidFill>
              </a:rPr>
              <a:t>OSALUSE</a:t>
            </a:r>
            <a:r>
              <a:rPr lang="fi-FI" sz="2800" dirty="0">
                <a:solidFill>
                  <a:schemeClr val="bg1"/>
                </a:solidFill>
              </a:rPr>
              <a:t> JUHEND</a:t>
            </a:r>
            <a:r>
              <a:rPr lang="et-EE" sz="2800" dirty="0">
                <a:solidFill>
                  <a:schemeClr val="bg1"/>
                </a:solidFill>
              </a:rPr>
              <a:t>IT</a:t>
            </a:r>
            <a:r>
              <a:rPr lang="en-US" sz="2800" dirty="0">
                <a:solidFill>
                  <a:schemeClr val="bg1"/>
                </a:solidFill>
              </a:rPr>
              <a:t>:</a:t>
            </a:r>
          </a:p>
        </p:txBody>
      </p:sp>
      <p:sp>
        <p:nvSpPr>
          <p:cNvPr id="9" name="TextBox 8">
            <a:extLst>
              <a:ext uri="{FF2B5EF4-FFF2-40B4-BE49-F238E27FC236}">
                <a16:creationId xmlns:a16="http://schemas.microsoft.com/office/drawing/2014/main" id="{D0A2937D-D339-48E0-B5F0-4C3FF22D1B5A}"/>
              </a:ext>
            </a:extLst>
          </p:cNvPr>
          <p:cNvSpPr txBox="1"/>
          <p:nvPr/>
        </p:nvSpPr>
        <p:spPr>
          <a:xfrm>
            <a:off x="5388429" y="1252570"/>
            <a:ext cx="6383762" cy="3939540"/>
          </a:xfrm>
          <a:prstGeom prst="rect">
            <a:avLst/>
          </a:prstGeom>
          <a:noFill/>
        </p:spPr>
        <p:txBody>
          <a:bodyPr wrap="square" rtlCol="0">
            <a:spAutoFit/>
          </a:bodyPr>
          <a:lstStyle/>
          <a:p>
            <a:pPr>
              <a:spcAft>
                <a:spcPts val="600"/>
              </a:spcAft>
            </a:pPr>
            <a:r>
              <a:rPr lang="en-IE" sz="2400" dirty="0">
                <a:solidFill>
                  <a:schemeClr val="bg1"/>
                </a:solidFill>
              </a:rPr>
              <a:t>SDCE</a:t>
            </a:r>
            <a:r>
              <a:rPr lang="et-EE" sz="2400" dirty="0">
                <a:solidFill>
                  <a:schemeClr val="bg1"/>
                </a:solidFill>
              </a:rPr>
              <a:t> projekti </a:t>
            </a:r>
            <a:r>
              <a:rPr lang="en-IE" sz="2400" dirty="0" err="1">
                <a:solidFill>
                  <a:schemeClr val="bg1"/>
                </a:solidFill>
              </a:rPr>
              <a:t>meeskond</a:t>
            </a:r>
            <a:r>
              <a:rPr lang="en-IE" sz="2400" dirty="0">
                <a:solidFill>
                  <a:schemeClr val="bg1"/>
                </a:solidFill>
              </a:rPr>
              <a:t> </a:t>
            </a:r>
            <a:r>
              <a:rPr lang="en-IE" sz="2400" dirty="0" err="1">
                <a:solidFill>
                  <a:schemeClr val="bg1"/>
                </a:solidFill>
              </a:rPr>
              <a:t>viis</a:t>
            </a:r>
            <a:r>
              <a:rPr lang="en-IE" sz="2400" dirty="0">
                <a:solidFill>
                  <a:schemeClr val="bg1"/>
                </a:solidFill>
              </a:rPr>
              <a:t> </a:t>
            </a:r>
            <a:r>
              <a:rPr lang="en-IE" sz="2400" dirty="0" err="1">
                <a:solidFill>
                  <a:schemeClr val="bg1"/>
                </a:solidFill>
              </a:rPr>
              <a:t>läbi</a:t>
            </a:r>
            <a:r>
              <a:rPr lang="en-IE" sz="2400" dirty="0">
                <a:solidFill>
                  <a:schemeClr val="bg1"/>
                </a:solidFill>
              </a:rPr>
              <a:t> </a:t>
            </a:r>
            <a:r>
              <a:rPr lang="en-IE" sz="2400" dirty="0" err="1">
                <a:solidFill>
                  <a:schemeClr val="bg1"/>
                </a:solidFill>
              </a:rPr>
              <a:t>uuringuid</a:t>
            </a:r>
            <a:r>
              <a:rPr lang="en-IE" sz="2400" dirty="0">
                <a:solidFill>
                  <a:schemeClr val="bg1"/>
                </a:solidFill>
              </a:rPr>
              <a:t> </a:t>
            </a:r>
            <a:r>
              <a:rPr lang="en-IE" sz="2400" dirty="0" err="1">
                <a:solidFill>
                  <a:schemeClr val="bg1"/>
                </a:solidFill>
              </a:rPr>
              <a:t>kõrgkoolides</a:t>
            </a:r>
            <a:r>
              <a:rPr lang="en-IE" sz="2400" dirty="0">
                <a:solidFill>
                  <a:schemeClr val="bg1"/>
                </a:solidFill>
              </a:rPr>
              <a:t> </a:t>
            </a:r>
            <a:r>
              <a:rPr lang="en-IE" sz="2400" dirty="0" err="1">
                <a:solidFill>
                  <a:schemeClr val="bg1"/>
                </a:solidFill>
              </a:rPr>
              <a:t>kogu</a:t>
            </a:r>
            <a:r>
              <a:rPr lang="en-IE" sz="2400" dirty="0">
                <a:solidFill>
                  <a:schemeClr val="bg1"/>
                </a:solidFill>
              </a:rPr>
              <a:t> </a:t>
            </a:r>
            <a:r>
              <a:rPr lang="en-IE" sz="2400" dirty="0" err="1">
                <a:solidFill>
                  <a:schemeClr val="bg1"/>
                </a:solidFill>
              </a:rPr>
              <a:t>Euroopas</a:t>
            </a:r>
            <a:r>
              <a:rPr lang="en-IE" sz="2400" dirty="0">
                <a:solidFill>
                  <a:schemeClr val="bg1"/>
                </a:solidFill>
              </a:rPr>
              <a:t>, et </a:t>
            </a:r>
            <a:r>
              <a:rPr lang="en-IE" sz="2400" dirty="0" err="1">
                <a:solidFill>
                  <a:schemeClr val="bg1"/>
                </a:solidFill>
              </a:rPr>
              <a:t>koguda</a:t>
            </a:r>
            <a:r>
              <a:rPr lang="en-IE" sz="2400" dirty="0">
                <a:solidFill>
                  <a:schemeClr val="bg1"/>
                </a:solidFill>
              </a:rPr>
              <a:t> D</a:t>
            </a:r>
            <a:r>
              <a:rPr lang="et-EE" sz="2400" dirty="0">
                <a:solidFill>
                  <a:schemeClr val="bg1"/>
                </a:solidFill>
              </a:rPr>
              <a:t>KO</a:t>
            </a:r>
            <a:r>
              <a:rPr lang="en-IE" sz="2400" dirty="0">
                <a:solidFill>
                  <a:schemeClr val="bg1"/>
                </a:solidFill>
              </a:rPr>
              <a:t> </a:t>
            </a:r>
            <a:r>
              <a:rPr lang="en-IE" sz="2400" dirty="0" err="1">
                <a:solidFill>
                  <a:schemeClr val="bg1"/>
                </a:solidFill>
              </a:rPr>
              <a:t>parimaid</a:t>
            </a:r>
            <a:r>
              <a:rPr lang="en-IE" sz="2400" dirty="0">
                <a:solidFill>
                  <a:schemeClr val="bg1"/>
                </a:solidFill>
              </a:rPr>
              <a:t> </a:t>
            </a:r>
            <a:r>
              <a:rPr lang="et-EE" sz="2400" dirty="0">
                <a:solidFill>
                  <a:schemeClr val="bg1"/>
                </a:solidFill>
              </a:rPr>
              <a:t>näiteid </a:t>
            </a:r>
            <a:r>
              <a:rPr lang="en-IE" sz="2400" dirty="0">
                <a:solidFill>
                  <a:schemeClr val="bg1"/>
                </a:solidFill>
              </a:rPr>
              <a:t>ja </a:t>
            </a:r>
            <a:r>
              <a:rPr lang="et-EE" sz="2400" dirty="0">
                <a:solidFill>
                  <a:schemeClr val="bg1"/>
                </a:solidFill>
              </a:rPr>
              <a:t>neid </a:t>
            </a:r>
            <a:r>
              <a:rPr lang="en-IE" sz="2400" dirty="0" err="1">
                <a:solidFill>
                  <a:schemeClr val="bg1"/>
                </a:solidFill>
              </a:rPr>
              <a:t>jagada</a:t>
            </a:r>
            <a:r>
              <a:rPr lang="en-IE" sz="2400" dirty="0">
                <a:solidFill>
                  <a:schemeClr val="bg1"/>
                </a:solidFill>
              </a:rPr>
              <a:t>.</a:t>
            </a:r>
            <a:endParaRPr lang="et-EE" sz="2400" dirty="0">
              <a:solidFill>
                <a:schemeClr val="bg1"/>
              </a:solidFill>
            </a:endParaRPr>
          </a:p>
          <a:p>
            <a:pPr>
              <a:spcAft>
                <a:spcPts val="600"/>
              </a:spcAft>
            </a:pPr>
            <a:r>
              <a:rPr lang="en-IE" sz="2400" dirty="0" err="1">
                <a:solidFill>
                  <a:schemeClr val="bg1"/>
                </a:solidFill>
              </a:rPr>
              <a:t>Juhend</a:t>
            </a:r>
            <a:r>
              <a:rPr lang="et-EE" sz="2400" dirty="0">
                <a:solidFill>
                  <a:schemeClr val="bg1"/>
                </a:solidFill>
              </a:rPr>
              <a:t>i </a:t>
            </a:r>
            <a:r>
              <a:rPr lang="en-IE" sz="2400" dirty="0" err="1">
                <a:solidFill>
                  <a:schemeClr val="bg1"/>
                </a:solidFill>
              </a:rPr>
              <a:t>juhtumi</a:t>
            </a:r>
            <a:r>
              <a:rPr lang="et-EE" sz="2400" dirty="0">
                <a:solidFill>
                  <a:schemeClr val="bg1"/>
                </a:solidFill>
              </a:rPr>
              <a:t>kirjelduste </a:t>
            </a:r>
            <a:r>
              <a:rPr lang="en-IE" sz="2400" dirty="0" err="1">
                <a:solidFill>
                  <a:schemeClr val="bg1"/>
                </a:solidFill>
              </a:rPr>
              <a:t>rubriigis</a:t>
            </a:r>
            <a:r>
              <a:rPr lang="et-EE" sz="2400" dirty="0">
                <a:solidFill>
                  <a:schemeClr val="bg1"/>
                </a:solidFill>
              </a:rPr>
              <a:t>t</a:t>
            </a:r>
            <a:r>
              <a:rPr lang="en-IE" sz="2400" dirty="0">
                <a:solidFill>
                  <a:schemeClr val="bg1"/>
                </a:solidFill>
              </a:rPr>
              <a:t> </a:t>
            </a:r>
            <a:r>
              <a:rPr lang="et-EE" sz="2400" dirty="0">
                <a:solidFill>
                  <a:schemeClr val="bg1"/>
                </a:solidFill>
              </a:rPr>
              <a:t>leiab näiteid </a:t>
            </a:r>
            <a:r>
              <a:rPr lang="en-IE" sz="2400" dirty="0" err="1">
                <a:solidFill>
                  <a:schemeClr val="bg1"/>
                </a:solidFill>
              </a:rPr>
              <a:t>digi</a:t>
            </a:r>
            <a:r>
              <a:rPr lang="et-EE" sz="2400" dirty="0">
                <a:solidFill>
                  <a:schemeClr val="bg1"/>
                </a:solidFill>
              </a:rPr>
              <a:t>te</a:t>
            </a:r>
            <a:r>
              <a:rPr lang="en-IE" sz="2400" dirty="0" err="1">
                <a:solidFill>
                  <a:schemeClr val="bg1"/>
                </a:solidFill>
              </a:rPr>
              <a:t>hnoloogia</a:t>
            </a:r>
            <a:r>
              <a:rPr lang="en-IE" sz="2400" dirty="0">
                <a:solidFill>
                  <a:schemeClr val="bg1"/>
                </a:solidFill>
              </a:rPr>
              <a:t> </a:t>
            </a:r>
            <a:r>
              <a:rPr lang="en-IE" sz="2400" dirty="0" err="1">
                <a:solidFill>
                  <a:schemeClr val="bg1"/>
                </a:solidFill>
              </a:rPr>
              <a:t>kasutusalad</a:t>
            </a:r>
            <a:r>
              <a:rPr lang="en-IE" sz="2400" dirty="0">
                <a:solidFill>
                  <a:schemeClr val="bg1"/>
                </a:solidFill>
              </a:rPr>
              <a:t> </a:t>
            </a:r>
            <a:r>
              <a:rPr lang="en-IE" sz="2400" dirty="0" err="1">
                <a:solidFill>
                  <a:schemeClr val="bg1"/>
                </a:solidFill>
              </a:rPr>
              <a:t>kodaniku</a:t>
            </a:r>
            <a:r>
              <a:rPr lang="et-EE" sz="2400" dirty="0">
                <a:solidFill>
                  <a:schemeClr val="bg1"/>
                </a:solidFill>
              </a:rPr>
              <a:t>osaluse </a:t>
            </a:r>
            <a:r>
              <a:rPr lang="en-IE" sz="2400" dirty="0" err="1">
                <a:solidFill>
                  <a:schemeClr val="bg1"/>
                </a:solidFill>
              </a:rPr>
              <a:t>projektides</a:t>
            </a:r>
            <a:r>
              <a:rPr lang="en-IE" sz="2400" dirty="0">
                <a:solidFill>
                  <a:schemeClr val="bg1"/>
                </a:solidFill>
              </a:rPr>
              <a:t>.</a:t>
            </a:r>
            <a:endParaRPr lang="et-EE" sz="2400" dirty="0">
              <a:solidFill>
                <a:schemeClr val="bg1"/>
              </a:solidFill>
            </a:endParaRPr>
          </a:p>
          <a:p>
            <a:pPr>
              <a:spcAft>
                <a:spcPts val="600"/>
              </a:spcAft>
            </a:pPr>
            <a:r>
              <a:rPr lang="en-IE" sz="2400" dirty="0">
                <a:solidFill>
                  <a:schemeClr val="bg1"/>
                </a:solidFill>
              </a:rPr>
              <a:t>Kuna Covid-19 </a:t>
            </a:r>
            <a:r>
              <a:rPr lang="et-EE" sz="2400" dirty="0">
                <a:solidFill>
                  <a:schemeClr val="bg1"/>
                </a:solidFill>
              </a:rPr>
              <a:t>pandeemiaga seoses</a:t>
            </a:r>
            <a:r>
              <a:rPr lang="en-IE" sz="2400" dirty="0">
                <a:solidFill>
                  <a:schemeClr val="bg1"/>
                </a:solidFill>
              </a:rPr>
              <a:t> </a:t>
            </a:r>
            <a:r>
              <a:rPr lang="en-IE" sz="2400" dirty="0" err="1">
                <a:solidFill>
                  <a:schemeClr val="bg1"/>
                </a:solidFill>
              </a:rPr>
              <a:t>kehtestati</a:t>
            </a:r>
            <a:r>
              <a:rPr lang="en-IE" sz="2400" dirty="0">
                <a:solidFill>
                  <a:schemeClr val="bg1"/>
                </a:solidFill>
              </a:rPr>
              <a:t> </a:t>
            </a:r>
            <a:r>
              <a:rPr lang="en-IE" sz="2400" dirty="0" err="1">
                <a:solidFill>
                  <a:schemeClr val="bg1"/>
                </a:solidFill>
              </a:rPr>
              <a:t>rohke</a:t>
            </a:r>
            <a:r>
              <a:rPr lang="et-EE" sz="2400" dirty="0" err="1">
                <a:solidFill>
                  <a:schemeClr val="bg1"/>
                </a:solidFill>
              </a:rPr>
              <a:t>sti</a:t>
            </a:r>
            <a:r>
              <a:rPr lang="en-IE" sz="2400" dirty="0">
                <a:solidFill>
                  <a:schemeClr val="bg1"/>
                </a:solidFill>
              </a:rPr>
              <a:t> </a:t>
            </a:r>
            <a:r>
              <a:rPr lang="en-IE" sz="2400" dirty="0" err="1">
                <a:solidFill>
                  <a:schemeClr val="bg1"/>
                </a:solidFill>
              </a:rPr>
              <a:t>piiranguid</a:t>
            </a:r>
            <a:r>
              <a:rPr lang="en-IE" sz="2400" dirty="0">
                <a:solidFill>
                  <a:schemeClr val="bg1"/>
                </a:solidFill>
              </a:rPr>
              <a:t>, </a:t>
            </a:r>
            <a:r>
              <a:rPr lang="et-EE" sz="2400" dirty="0">
                <a:solidFill>
                  <a:schemeClr val="bg1"/>
                </a:solidFill>
              </a:rPr>
              <a:t>hakati ü</a:t>
            </a:r>
            <a:r>
              <a:rPr lang="en-IE" sz="2400" dirty="0" err="1">
                <a:solidFill>
                  <a:schemeClr val="bg1"/>
                </a:solidFill>
              </a:rPr>
              <a:t>likoolides</a:t>
            </a:r>
            <a:r>
              <a:rPr lang="en-IE" sz="2400" dirty="0">
                <a:solidFill>
                  <a:schemeClr val="bg1"/>
                </a:solidFill>
              </a:rPr>
              <a:t> ja </a:t>
            </a:r>
            <a:r>
              <a:rPr lang="en-IE" sz="2400" dirty="0" err="1">
                <a:solidFill>
                  <a:schemeClr val="bg1"/>
                </a:solidFill>
              </a:rPr>
              <a:t>kogukonnaprojektides</a:t>
            </a:r>
            <a:r>
              <a:rPr lang="en-IE" sz="2400" dirty="0">
                <a:solidFill>
                  <a:schemeClr val="bg1"/>
                </a:solidFill>
              </a:rPr>
              <a:t> </a:t>
            </a:r>
            <a:r>
              <a:rPr lang="en-IE" sz="2400" dirty="0" err="1">
                <a:solidFill>
                  <a:schemeClr val="bg1"/>
                </a:solidFill>
              </a:rPr>
              <a:t>veelgi</a:t>
            </a:r>
            <a:r>
              <a:rPr lang="en-IE" sz="2400" dirty="0">
                <a:solidFill>
                  <a:schemeClr val="bg1"/>
                </a:solidFill>
              </a:rPr>
              <a:t> </a:t>
            </a:r>
            <a:r>
              <a:rPr lang="en-IE" sz="2400" dirty="0" err="1">
                <a:solidFill>
                  <a:schemeClr val="bg1"/>
                </a:solidFill>
              </a:rPr>
              <a:t>rohkem</a:t>
            </a:r>
            <a:r>
              <a:rPr lang="et-EE" sz="2400" dirty="0">
                <a:solidFill>
                  <a:schemeClr val="bg1"/>
                </a:solidFill>
              </a:rPr>
              <a:t> kasutama </a:t>
            </a:r>
            <a:r>
              <a:rPr lang="en-IE" sz="2400" dirty="0">
                <a:solidFill>
                  <a:schemeClr val="bg1"/>
                </a:solidFill>
              </a:rPr>
              <a:t> </a:t>
            </a:r>
            <a:r>
              <a:rPr lang="en-IE" sz="2400" dirty="0" err="1">
                <a:solidFill>
                  <a:schemeClr val="bg1"/>
                </a:solidFill>
              </a:rPr>
              <a:t>digitehnoloogiat</a:t>
            </a:r>
            <a:r>
              <a:rPr lang="en-IE" sz="2400" dirty="0">
                <a:solidFill>
                  <a:schemeClr val="bg1"/>
                </a:solidFill>
              </a:rPr>
              <a:t>.</a:t>
            </a:r>
          </a:p>
        </p:txBody>
      </p:sp>
      <p:pic>
        <p:nvPicPr>
          <p:cNvPr id="12" name="Picture 11">
            <a:extLst>
              <a:ext uri="{FF2B5EF4-FFF2-40B4-BE49-F238E27FC236}">
                <a16:creationId xmlns:a16="http://schemas.microsoft.com/office/drawing/2014/main" id="{4363928E-E5F8-463C-913C-74994A581D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0742" y="229504"/>
            <a:ext cx="4552644" cy="5776885"/>
          </a:xfrm>
          <a:prstGeom prst="rect">
            <a:avLst/>
          </a:prstGeom>
        </p:spPr>
      </p:pic>
      <p:sp>
        <p:nvSpPr>
          <p:cNvPr id="13" name="TextBox 12">
            <a:extLst>
              <a:ext uri="{FF2B5EF4-FFF2-40B4-BE49-F238E27FC236}">
                <a16:creationId xmlns:a16="http://schemas.microsoft.com/office/drawing/2014/main" id="{155D9AC2-D4E7-4233-9598-610B2C1DE45C}"/>
              </a:ext>
            </a:extLst>
          </p:cNvPr>
          <p:cNvSpPr txBox="1"/>
          <p:nvPr/>
        </p:nvSpPr>
        <p:spPr>
          <a:xfrm>
            <a:off x="-20734" y="5927686"/>
            <a:ext cx="4972520" cy="954107"/>
          </a:xfrm>
          <a:prstGeom prst="rect">
            <a:avLst/>
          </a:prstGeom>
          <a:noFill/>
        </p:spPr>
        <p:txBody>
          <a:bodyPr wrap="square" rtlCol="0">
            <a:spAutoFit/>
          </a:bodyPr>
          <a:lstStyle/>
          <a:p>
            <a:pPr algn="r"/>
            <a:r>
              <a:rPr lang="et-EE" sz="2800" dirty="0">
                <a:solidFill>
                  <a:schemeClr val="bg1"/>
                </a:solidFill>
                <a:highlight>
                  <a:srgbClr val="F16A4C"/>
                </a:highlight>
              </a:rPr>
              <a:t>DIGITAALSE KODANIKUOSALUSE</a:t>
            </a:r>
            <a:br>
              <a:rPr lang="et-EE" sz="2800" dirty="0">
                <a:solidFill>
                  <a:schemeClr val="bg1"/>
                </a:solidFill>
                <a:highlight>
                  <a:srgbClr val="F16A4C"/>
                </a:highlight>
              </a:rPr>
            </a:br>
            <a:r>
              <a:rPr lang="et-EE" sz="2800" dirty="0">
                <a:solidFill>
                  <a:schemeClr val="bg1"/>
                </a:solidFill>
                <a:highlight>
                  <a:srgbClr val="F16A4C"/>
                </a:highlight>
              </a:rPr>
              <a:t>JUHEND:</a:t>
            </a:r>
            <a:endParaRPr lang="en-IE" sz="2800" dirty="0">
              <a:solidFill>
                <a:schemeClr val="bg1"/>
              </a:solidFill>
              <a:highlight>
                <a:srgbClr val="F16A4C"/>
              </a:highlight>
            </a:endParaRPr>
          </a:p>
        </p:txBody>
      </p:sp>
      <p:sp>
        <p:nvSpPr>
          <p:cNvPr id="16" name="TextBox 15">
            <a:extLst>
              <a:ext uri="{FF2B5EF4-FFF2-40B4-BE49-F238E27FC236}">
                <a16:creationId xmlns:a16="http://schemas.microsoft.com/office/drawing/2014/main" id="{B5B3FE8A-DE3B-497B-9C3B-0F3A09BA7A27}"/>
              </a:ext>
            </a:extLst>
          </p:cNvPr>
          <p:cNvSpPr txBox="1"/>
          <p:nvPr/>
        </p:nvSpPr>
        <p:spPr>
          <a:xfrm>
            <a:off x="4940300" y="6088559"/>
            <a:ext cx="5372100" cy="769441"/>
          </a:xfrm>
          <a:prstGeom prst="rect">
            <a:avLst/>
          </a:prstGeom>
          <a:noFill/>
        </p:spPr>
        <p:txBody>
          <a:bodyPr wrap="square">
            <a:spAutoFit/>
          </a:bodyPr>
          <a:lstStyle/>
          <a:p>
            <a:r>
              <a:rPr lang="en-IE" sz="2200" dirty="0">
                <a:solidFill>
                  <a:srgbClr val="23385C"/>
                </a:solidFill>
                <a:hlinkClick r:id="rId3">
                  <a:extLst>
                    <a:ext uri="{A12FA001-AC4F-418D-AE19-62706E023703}">
                      <ahyp:hlinkClr xmlns:ahyp="http://schemas.microsoft.com/office/drawing/2018/hyperlinkcolor" val="tx"/>
                    </a:ext>
                  </a:extLst>
                </a:hlinkClick>
              </a:rPr>
              <a:t>https://www.studentcivicengagers.eu/guide-to-digital-civic-engagement-e</a:t>
            </a:r>
            <a:r>
              <a:rPr lang="et-EE" sz="2200" dirty="0">
                <a:solidFill>
                  <a:srgbClr val="23385C"/>
                </a:solidFill>
                <a:hlinkClick r:id="rId3">
                  <a:extLst>
                    <a:ext uri="{A12FA001-AC4F-418D-AE19-62706E023703}">
                      <ahyp:hlinkClr xmlns:ahyp="http://schemas.microsoft.com/office/drawing/2018/hyperlinkcolor" val="tx"/>
                    </a:ext>
                  </a:extLst>
                </a:hlinkClick>
              </a:rPr>
              <a:t>st</a:t>
            </a:r>
            <a:r>
              <a:rPr lang="en-IE" sz="2200" dirty="0">
                <a:solidFill>
                  <a:srgbClr val="23385C"/>
                </a:solidFill>
                <a:hlinkClick r:id="rId3">
                  <a:extLst>
                    <a:ext uri="{A12FA001-AC4F-418D-AE19-62706E023703}">
                      <ahyp:hlinkClr xmlns:ahyp="http://schemas.microsoft.com/office/drawing/2018/hyperlinkcolor" val="tx"/>
                    </a:ext>
                  </a:extLst>
                </a:hlinkClick>
              </a:rPr>
              <a:t>/</a:t>
            </a:r>
            <a:r>
              <a:rPr lang="en-IE" sz="2200" dirty="0">
                <a:solidFill>
                  <a:srgbClr val="23385C"/>
                </a:solidFill>
              </a:rPr>
              <a:t> </a:t>
            </a:r>
          </a:p>
        </p:txBody>
      </p:sp>
    </p:spTree>
    <p:extLst>
      <p:ext uri="{BB962C8B-B14F-4D97-AF65-F5344CB8AC3E}">
        <p14:creationId xmlns:p14="http://schemas.microsoft.com/office/powerpoint/2010/main" val="4245347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746D51-379D-8C40-B6AF-646597B8E5EF}"/>
              </a:ext>
            </a:extLst>
          </p:cNvPr>
          <p:cNvSpPr>
            <a:spLocks noGrp="1"/>
          </p:cNvSpPr>
          <p:nvPr>
            <p:ph type="body" sz="quarter" idx="16"/>
          </p:nvPr>
        </p:nvSpPr>
        <p:spPr>
          <a:xfrm>
            <a:off x="1718561" y="306687"/>
            <a:ext cx="4716425" cy="825427"/>
          </a:xfrm>
        </p:spPr>
        <p:txBody>
          <a:bodyPr>
            <a:normAutofit lnSpcReduction="10000"/>
          </a:bodyPr>
          <a:lstStyle/>
          <a:p>
            <a:pPr algn="ctr"/>
            <a:r>
              <a:rPr lang="et-EE" sz="2800" dirty="0"/>
              <a:t>MIS ON DIGITEHNOLOOGIA KASUTAMISE PÕHJUS</a:t>
            </a:r>
            <a:r>
              <a:rPr lang="en-US" sz="2800" dirty="0"/>
              <a:t>?</a:t>
            </a:r>
          </a:p>
          <a:p>
            <a:endParaRPr lang="en-US" sz="3200" dirty="0"/>
          </a:p>
        </p:txBody>
      </p:sp>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35168"/>
          <a:stretch/>
        </p:blipFill>
        <p:spPr>
          <a:xfrm rot="10800000" flipH="1" flipV="1">
            <a:off x="9820894" y="5106391"/>
            <a:ext cx="2371106" cy="1765372"/>
          </a:xfrm>
          <a:prstGeom prst="rect">
            <a:avLst/>
          </a:prstGeom>
        </p:spPr>
      </p:pic>
      <p:sp>
        <p:nvSpPr>
          <p:cNvPr id="6" name="TextBox 5">
            <a:extLst>
              <a:ext uri="{FF2B5EF4-FFF2-40B4-BE49-F238E27FC236}">
                <a16:creationId xmlns:a16="http://schemas.microsoft.com/office/drawing/2014/main" id="{2B16AA21-54A9-4A3C-84C7-04945A8BFED6}"/>
              </a:ext>
            </a:extLst>
          </p:cNvPr>
          <p:cNvSpPr txBox="1"/>
          <p:nvPr/>
        </p:nvSpPr>
        <p:spPr>
          <a:xfrm>
            <a:off x="1467590" y="1272110"/>
            <a:ext cx="5384472" cy="4524315"/>
          </a:xfrm>
          <a:prstGeom prst="rect">
            <a:avLst/>
          </a:prstGeom>
          <a:noFill/>
        </p:spPr>
        <p:txBody>
          <a:bodyPr wrap="square" rtlCol="0">
            <a:spAutoFit/>
          </a:bodyPr>
          <a:lstStyle/>
          <a:p>
            <a:r>
              <a:rPr lang="en-US" sz="2400" dirty="0" err="1">
                <a:solidFill>
                  <a:schemeClr val="bg1"/>
                </a:solidFill>
              </a:rPr>
              <a:t>Meie</a:t>
            </a:r>
            <a:r>
              <a:rPr lang="en-US" sz="2400" dirty="0">
                <a:solidFill>
                  <a:schemeClr val="bg1"/>
                </a:solidFill>
              </a:rPr>
              <a:t> </a:t>
            </a:r>
            <a:r>
              <a:rPr lang="en-US" sz="2400" dirty="0" err="1">
                <a:solidFill>
                  <a:schemeClr val="bg1"/>
                </a:solidFill>
              </a:rPr>
              <a:t>uuringud</a:t>
            </a:r>
            <a:r>
              <a:rPr lang="en-US" sz="2400" dirty="0">
                <a:solidFill>
                  <a:schemeClr val="bg1"/>
                </a:solidFill>
              </a:rPr>
              <a:t> </a:t>
            </a:r>
            <a:r>
              <a:rPr lang="en-US" sz="2400" dirty="0" err="1">
                <a:solidFill>
                  <a:schemeClr val="bg1"/>
                </a:solidFill>
              </a:rPr>
              <a:t>kinnitasid</a:t>
            </a:r>
            <a:r>
              <a:rPr lang="en-US" sz="2400" dirty="0">
                <a:solidFill>
                  <a:schemeClr val="bg1"/>
                </a:solidFill>
              </a:rPr>
              <a:t>, et on </a:t>
            </a:r>
            <a:r>
              <a:rPr lang="en-US" sz="2400" dirty="0" err="1">
                <a:solidFill>
                  <a:schemeClr val="bg1"/>
                </a:solidFill>
              </a:rPr>
              <a:t>kaks</a:t>
            </a:r>
            <a:r>
              <a:rPr lang="en-US" sz="2400" dirty="0">
                <a:solidFill>
                  <a:schemeClr val="bg1"/>
                </a:solidFill>
              </a:rPr>
              <a:t> </a:t>
            </a:r>
            <a:r>
              <a:rPr lang="en-US" sz="2400" dirty="0" err="1">
                <a:solidFill>
                  <a:schemeClr val="bg1"/>
                </a:solidFill>
              </a:rPr>
              <a:t>peamist</a:t>
            </a:r>
            <a:r>
              <a:rPr lang="en-US" sz="2400" dirty="0">
                <a:solidFill>
                  <a:schemeClr val="bg1"/>
                </a:solidFill>
              </a:rPr>
              <a:t> </a:t>
            </a:r>
            <a:r>
              <a:rPr lang="et-EE" sz="2400" dirty="0">
                <a:solidFill>
                  <a:schemeClr val="bg1"/>
                </a:solidFill>
              </a:rPr>
              <a:t>põhjust</a:t>
            </a:r>
            <a:r>
              <a:rPr lang="en-US" sz="2400" dirty="0">
                <a:solidFill>
                  <a:schemeClr val="bg1"/>
                </a:solidFill>
              </a:rPr>
              <a:t>, </a:t>
            </a:r>
            <a:r>
              <a:rPr lang="et-EE" sz="2400" dirty="0">
                <a:solidFill>
                  <a:schemeClr val="bg1"/>
                </a:solidFill>
              </a:rPr>
              <a:t>miks</a:t>
            </a:r>
            <a:r>
              <a:rPr lang="en-US" sz="2400" dirty="0">
                <a:solidFill>
                  <a:schemeClr val="bg1"/>
                </a:solidFill>
              </a:rPr>
              <a:t> </a:t>
            </a:r>
            <a:r>
              <a:rPr lang="en-US" sz="2400" dirty="0" err="1">
                <a:solidFill>
                  <a:schemeClr val="bg1"/>
                </a:solidFill>
              </a:rPr>
              <a:t>digitehnoloogiat</a:t>
            </a:r>
            <a:r>
              <a:rPr lang="en-US" sz="2400" dirty="0">
                <a:solidFill>
                  <a:schemeClr val="bg1"/>
                </a:solidFill>
              </a:rPr>
              <a:t> </a:t>
            </a:r>
            <a:r>
              <a:rPr lang="et-EE" sz="2400" dirty="0">
                <a:solidFill>
                  <a:schemeClr val="bg1"/>
                </a:solidFill>
              </a:rPr>
              <a:t>rakendatakse:</a:t>
            </a:r>
            <a:endParaRPr lang="en-US" sz="2400" dirty="0">
              <a:solidFill>
                <a:schemeClr val="bg1"/>
              </a:solidFill>
            </a:endParaRPr>
          </a:p>
          <a:p>
            <a:pPr marL="457200" indent="-457200">
              <a:buFont typeface="+mj-lt"/>
              <a:buAutoNum type="arabicPeriod"/>
            </a:pPr>
            <a:r>
              <a:rPr lang="en-US" sz="2400" b="1" dirty="0" err="1">
                <a:solidFill>
                  <a:schemeClr val="bg1"/>
                </a:solidFill>
              </a:rPr>
              <a:t>Sihipärane</a:t>
            </a:r>
            <a:r>
              <a:rPr lang="en-US" sz="2400" b="1" dirty="0">
                <a:solidFill>
                  <a:schemeClr val="bg1"/>
                </a:solidFill>
              </a:rPr>
              <a:t> </a:t>
            </a:r>
            <a:r>
              <a:rPr lang="en-US" sz="2400" b="1" dirty="0" err="1">
                <a:solidFill>
                  <a:schemeClr val="bg1"/>
                </a:solidFill>
              </a:rPr>
              <a:t>digitaliseerimine</a:t>
            </a:r>
            <a:r>
              <a:rPr lang="et-EE" sz="2400" b="1" dirty="0">
                <a:solidFill>
                  <a:schemeClr val="bg1"/>
                </a:solidFill>
              </a:rPr>
              <a:t> </a:t>
            </a:r>
            <a:r>
              <a:rPr lang="en-US" sz="2400" dirty="0" err="1">
                <a:solidFill>
                  <a:schemeClr val="bg1"/>
                </a:solidFill>
              </a:rPr>
              <a:t>toimub</a:t>
            </a:r>
            <a:r>
              <a:rPr lang="en-US" sz="2400" dirty="0">
                <a:solidFill>
                  <a:schemeClr val="bg1"/>
                </a:solidFill>
              </a:rPr>
              <a:t> </a:t>
            </a:r>
            <a:r>
              <a:rPr lang="en-US" sz="2400" dirty="0" err="1">
                <a:solidFill>
                  <a:schemeClr val="bg1"/>
                </a:solidFill>
              </a:rPr>
              <a:t>siis</a:t>
            </a:r>
            <a:r>
              <a:rPr lang="en-US" sz="2400" dirty="0">
                <a:solidFill>
                  <a:schemeClr val="bg1"/>
                </a:solidFill>
              </a:rPr>
              <a:t>, </a:t>
            </a:r>
            <a:r>
              <a:rPr lang="en-US" sz="2400" dirty="0" err="1">
                <a:solidFill>
                  <a:schemeClr val="bg1"/>
                </a:solidFill>
              </a:rPr>
              <a:t>kui</a:t>
            </a:r>
            <a:r>
              <a:rPr lang="en-US" sz="2400" dirty="0">
                <a:solidFill>
                  <a:schemeClr val="bg1"/>
                </a:solidFill>
              </a:rPr>
              <a:t> </a:t>
            </a:r>
            <a:r>
              <a:rPr lang="en-US" sz="2400" dirty="0" err="1">
                <a:solidFill>
                  <a:schemeClr val="bg1"/>
                </a:solidFill>
              </a:rPr>
              <a:t>projekti</a:t>
            </a:r>
            <a:r>
              <a:rPr lang="en-US" sz="2400" dirty="0">
                <a:solidFill>
                  <a:schemeClr val="bg1"/>
                </a:solidFill>
              </a:rPr>
              <a:t> </a:t>
            </a:r>
            <a:r>
              <a:rPr lang="en-US" sz="2400" dirty="0" err="1">
                <a:solidFill>
                  <a:schemeClr val="bg1"/>
                </a:solidFill>
              </a:rPr>
              <a:t>loojad</a:t>
            </a:r>
            <a:r>
              <a:rPr lang="en-US" sz="2400" dirty="0">
                <a:solidFill>
                  <a:schemeClr val="bg1"/>
                </a:solidFill>
              </a:rPr>
              <a:t> </a:t>
            </a:r>
            <a:r>
              <a:rPr lang="en-US" sz="2400" dirty="0" err="1">
                <a:solidFill>
                  <a:schemeClr val="bg1"/>
                </a:solidFill>
              </a:rPr>
              <a:t>kasutavad</a:t>
            </a:r>
            <a:r>
              <a:rPr lang="en-US" sz="2400" dirty="0">
                <a:solidFill>
                  <a:schemeClr val="bg1"/>
                </a:solidFill>
              </a:rPr>
              <a:t> </a:t>
            </a:r>
            <a:r>
              <a:rPr lang="en-US" sz="2400" dirty="0" err="1">
                <a:solidFill>
                  <a:schemeClr val="bg1"/>
                </a:solidFill>
              </a:rPr>
              <a:t>digitehnoloogiat</a:t>
            </a:r>
            <a:r>
              <a:rPr lang="en-US" sz="2400" dirty="0">
                <a:solidFill>
                  <a:schemeClr val="bg1"/>
                </a:solidFill>
              </a:rPr>
              <a:t> </a:t>
            </a:r>
            <a:r>
              <a:rPr lang="en-US" sz="2400" dirty="0" err="1">
                <a:solidFill>
                  <a:schemeClr val="bg1"/>
                </a:solidFill>
              </a:rPr>
              <a:t>projekti</a:t>
            </a:r>
            <a:r>
              <a:rPr lang="en-US" sz="2400" dirty="0">
                <a:solidFill>
                  <a:schemeClr val="bg1"/>
                </a:solidFill>
              </a:rPr>
              <a:t> </a:t>
            </a:r>
            <a:r>
              <a:rPr lang="en-US" sz="2400" dirty="0" err="1">
                <a:solidFill>
                  <a:schemeClr val="bg1"/>
                </a:solidFill>
              </a:rPr>
              <a:t>loomisest</a:t>
            </a:r>
            <a:r>
              <a:rPr lang="en-US" sz="2400" dirty="0">
                <a:solidFill>
                  <a:schemeClr val="bg1"/>
                </a:solidFill>
              </a:rPr>
              <a:t> </a:t>
            </a:r>
            <a:r>
              <a:rPr lang="en-US" sz="2400" dirty="0" err="1">
                <a:solidFill>
                  <a:schemeClr val="bg1"/>
                </a:solidFill>
              </a:rPr>
              <a:t>alates</a:t>
            </a:r>
            <a:r>
              <a:rPr lang="en-US" sz="2400" dirty="0">
                <a:solidFill>
                  <a:schemeClr val="bg1"/>
                </a:solidFill>
              </a:rPr>
              <a:t>.</a:t>
            </a:r>
          </a:p>
          <a:p>
            <a:pPr marL="457200" indent="-457200">
              <a:buFont typeface="+mj-lt"/>
              <a:buAutoNum type="arabicPeriod"/>
            </a:pPr>
            <a:r>
              <a:rPr lang="en-US" sz="2400" b="1" dirty="0" err="1">
                <a:solidFill>
                  <a:schemeClr val="bg1"/>
                </a:solidFill>
              </a:rPr>
              <a:t>Erakorraline</a:t>
            </a:r>
            <a:r>
              <a:rPr lang="en-US" sz="2400" b="1" dirty="0">
                <a:solidFill>
                  <a:schemeClr val="bg1"/>
                </a:solidFill>
              </a:rPr>
              <a:t> </a:t>
            </a:r>
            <a:r>
              <a:rPr lang="en-US" sz="2400" b="1" dirty="0" err="1">
                <a:solidFill>
                  <a:schemeClr val="bg1"/>
                </a:solidFill>
              </a:rPr>
              <a:t>digitaliseerimine</a:t>
            </a:r>
            <a:r>
              <a:rPr lang="et-EE" sz="2400" b="1" dirty="0">
                <a:solidFill>
                  <a:schemeClr val="bg1"/>
                </a:solidFill>
              </a:rPr>
              <a:t> </a:t>
            </a:r>
            <a:r>
              <a:rPr lang="et-EE" sz="2400" dirty="0">
                <a:solidFill>
                  <a:schemeClr val="bg1"/>
                </a:solidFill>
              </a:rPr>
              <a:t>korral on digitehnoloogia</a:t>
            </a:r>
            <a:r>
              <a:rPr lang="en-US" sz="2400" dirty="0">
                <a:solidFill>
                  <a:schemeClr val="bg1"/>
                </a:solidFill>
              </a:rPr>
              <a:t> </a:t>
            </a:r>
            <a:r>
              <a:rPr lang="en-US" sz="2400" dirty="0" err="1">
                <a:solidFill>
                  <a:schemeClr val="bg1"/>
                </a:solidFill>
              </a:rPr>
              <a:t>kasutuselevõtu</a:t>
            </a:r>
            <a:r>
              <a:rPr lang="en-US" sz="2400" dirty="0">
                <a:solidFill>
                  <a:schemeClr val="bg1"/>
                </a:solidFill>
              </a:rPr>
              <a:t> </a:t>
            </a:r>
            <a:r>
              <a:rPr lang="en-US" sz="2400" dirty="0" err="1">
                <a:solidFill>
                  <a:schemeClr val="bg1"/>
                </a:solidFill>
              </a:rPr>
              <a:t>projekti</a:t>
            </a:r>
            <a:r>
              <a:rPr lang="en-US" sz="2400" dirty="0">
                <a:solidFill>
                  <a:schemeClr val="bg1"/>
                </a:solidFill>
              </a:rPr>
              <a:t> </a:t>
            </a:r>
            <a:r>
              <a:rPr lang="en-US" sz="2400" dirty="0" err="1">
                <a:solidFill>
                  <a:schemeClr val="bg1"/>
                </a:solidFill>
              </a:rPr>
              <a:t>juhtimisel</a:t>
            </a:r>
            <a:r>
              <a:rPr lang="en-US" sz="2400" dirty="0">
                <a:solidFill>
                  <a:schemeClr val="bg1"/>
                </a:solidFill>
              </a:rPr>
              <a:t> </a:t>
            </a:r>
            <a:r>
              <a:rPr lang="en-US" sz="2400" dirty="0" err="1">
                <a:solidFill>
                  <a:schemeClr val="bg1"/>
                </a:solidFill>
              </a:rPr>
              <a:t>tekitanud</a:t>
            </a:r>
            <a:r>
              <a:rPr lang="en-US" sz="2400" dirty="0">
                <a:solidFill>
                  <a:schemeClr val="bg1"/>
                </a:solidFill>
              </a:rPr>
              <a:t> </a:t>
            </a:r>
            <a:r>
              <a:rPr lang="en-US" sz="2400" dirty="0" err="1">
                <a:solidFill>
                  <a:schemeClr val="bg1"/>
                </a:solidFill>
              </a:rPr>
              <a:t>mõni</a:t>
            </a:r>
            <a:r>
              <a:rPr lang="en-US" sz="2400" dirty="0">
                <a:solidFill>
                  <a:schemeClr val="bg1"/>
                </a:solidFill>
              </a:rPr>
              <a:t> </a:t>
            </a:r>
            <a:r>
              <a:rPr lang="en-US" sz="2400" dirty="0" err="1">
                <a:solidFill>
                  <a:schemeClr val="bg1"/>
                </a:solidFill>
              </a:rPr>
              <a:t>erakorraline</a:t>
            </a:r>
            <a:r>
              <a:rPr lang="en-US" sz="2400" dirty="0">
                <a:solidFill>
                  <a:schemeClr val="bg1"/>
                </a:solidFill>
              </a:rPr>
              <a:t> </a:t>
            </a:r>
            <a:r>
              <a:rPr lang="en-US" sz="2400" dirty="0" err="1">
                <a:solidFill>
                  <a:schemeClr val="bg1"/>
                </a:solidFill>
              </a:rPr>
              <a:t>olukord</a:t>
            </a:r>
            <a:r>
              <a:rPr lang="en-US" sz="2400" dirty="0">
                <a:solidFill>
                  <a:schemeClr val="bg1"/>
                </a:solidFill>
              </a:rPr>
              <a:t>, </a:t>
            </a:r>
            <a:r>
              <a:rPr lang="en-US" sz="2400" dirty="0" err="1">
                <a:solidFill>
                  <a:schemeClr val="bg1"/>
                </a:solidFill>
              </a:rPr>
              <a:t>nt</a:t>
            </a:r>
            <a:r>
              <a:rPr lang="en-US" sz="2400" dirty="0">
                <a:solidFill>
                  <a:schemeClr val="bg1"/>
                </a:solidFill>
              </a:rPr>
              <a:t> Covid-19 </a:t>
            </a:r>
            <a:r>
              <a:rPr lang="en-US" sz="2400" dirty="0" err="1">
                <a:solidFill>
                  <a:schemeClr val="bg1"/>
                </a:solidFill>
              </a:rPr>
              <a:t>pandeemia</a:t>
            </a:r>
            <a:r>
              <a:rPr lang="en-US" sz="2400" dirty="0">
                <a:solidFill>
                  <a:schemeClr val="bg1"/>
                </a:solidFill>
              </a:rPr>
              <a:t>.</a:t>
            </a:r>
          </a:p>
        </p:txBody>
      </p:sp>
      <p:pic>
        <p:nvPicPr>
          <p:cNvPr id="12" name="Picture Placeholder 11">
            <a:extLst>
              <a:ext uri="{FF2B5EF4-FFF2-40B4-BE49-F238E27FC236}">
                <a16:creationId xmlns:a16="http://schemas.microsoft.com/office/drawing/2014/main" id="{2A0B28E2-CB8B-40A9-BA23-62845BACD12A}"/>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l="23253" r="23253"/>
          <a:stretch>
            <a:fillRect/>
          </a:stretch>
        </p:blipFill>
        <p:spPr/>
      </p:pic>
    </p:spTree>
    <p:extLst>
      <p:ext uri="{BB962C8B-B14F-4D97-AF65-F5344CB8AC3E}">
        <p14:creationId xmlns:p14="http://schemas.microsoft.com/office/powerpoint/2010/main" val="1690852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6C886DA-59B6-4C30-B6A8-A4104EF7562B}"/>
              </a:ext>
            </a:extLst>
          </p:cNvPr>
          <p:cNvSpPr>
            <a:spLocks noGrp="1"/>
          </p:cNvSpPr>
          <p:nvPr>
            <p:ph type="body" sz="quarter" idx="18"/>
          </p:nvPr>
        </p:nvSpPr>
        <p:spPr>
          <a:xfrm>
            <a:off x="641131" y="1446028"/>
            <a:ext cx="11246069" cy="4109946"/>
          </a:xfrm>
        </p:spPr>
        <p:txBody>
          <a:bodyPr>
            <a:normAutofit/>
          </a:bodyPr>
          <a:lstStyle/>
          <a:p>
            <a:pPr marL="0"/>
            <a:r>
              <a:rPr lang="et-EE" dirty="0"/>
              <a:t>Sihipärane d</a:t>
            </a:r>
            <a:r>
              <a:rPr lang="en-IE" dirty="0" err="1"/>
              <a:t>igitaliseerimine</a:t>
            </a:r>
            <a:r>
              <a:rPr lang="en-IE" dirty="0"/>
              <a:t> </a:t>
            </a:r>
            <a:r>
              <a:rPr lang="en-IE" dirty="0" err="1"/>
              <a:t>toimub</a:t>
            </a:r>
            <a:r>
              <a:rPr lang="en-IE" dirty="0"/>
              <a:t> </a:t>
            </a:r>
            <a:r>
              <a:rPr lang="en-IE" dirty="0" err="1"/>
              <a:t>siis</a:t>
            </a:r>
            <a:r>
              <a:rPr lang="en-IE" dirty="0"/>
              <a:t>, </a:t>
            </a:r>
            <a:r>
              <a:rPr lang="en-IE" dirty="0" err="1"/>
              <a:t>kui</a:t>
            </a:r>
            <a:r>
              <a:rPr lang="en-IE" dirty="0"/>
              <a:t> </a:t>
            </a:r>
            <a:r>
              <a:rPr lang="en-IE" dirty="0" err="1"/>
              <a:t>digitehnoloogiat</a:t>
            </a:r>
            <a:r>
              <a:rPr lang="en-IE" dirty="0"/>
              <a:t> </a:t>
            </a:r>
            <a:r>
              <a:rPr lang="en-IE" dirty="0" err="1"/>
              <a:t>kasutatakse</a:t>
            </a:r>
            <a:r>
              <a:rPr lang="en-IE" dirty="0"/>
              <a:t> </a:t>
            </a:r>
            <a:r>
              <a:rPr lang="en-IE" dirty="0" err="1"/>
              <a:t>digitaalse</a:t>
            </a:r>
            <a:r>
              <a:rPr lang="en-IE" dirty="0"/>
              <a:t> </a:t>
            </a:r>
            <a:r>
              <a:rPr lang="en-IE" dirty="0" err="1"/>
              <a:t>kodaniku</a:t>
            </a:r>
            <a:r>
              <a:rPr lang="et-EE" dirty="0"/>
              <a:t>osaluse</a:t>
            </a:r>
            <a:r>
              <a:rPr lang="en-IE" dirty="0"/>
              <a:t> </a:t>
            </a:r>
            <a:r>
              <a:rPr lang="en-IE" dirty="0" err="1"/>
              <a:t>projekti</a:t>
            </a:r>
            <a:r>
              <a:rPr lang="en-IE" dirty="0"/>
              <a:t> </a:t>
            </a:r>
            <a:r>
              <a:rPr lang="en-IE" dirty="0" err="1"/>
              <a:t>kavandamisel</a:t>
            </a:r>
            <a:r>
              <a:rPr lang="en-IE" dirty="0"/>
              <a:t> </a:t>
            </a:r>
            <a:r>
              <a:rPr lang="en-IE" dirty="0" err="1"/>
              <a:t>põhivahendina</a:t>
            </a:r>
            <a:r>
              <a:rPr lang="et-EE" dirty="0"/>
              <a:t> </a:t>
            </a:r>
            <a:r>
              <a:rPr lang="en-IE" dirty="0" err="1"/>
              <a:t>protsessi</a:t>
            </a:r>
            <a:r>
              <a:rPr lang="en-IE" dirty="0"/>
              <a:t> </a:t>
            </a:r>
            <a:r>
              <a:rPr lang="en-IE" dirty="0" err="1"/>
              <a:t>algusest</a:t>
            </a:r>
            <a:r>
              <a:rPr lang="en-IE" dirty="0"/>
              <a:t> </a:t>
            </a:r>
            <a:r>
              <a:rPr lang="en-IE" dirty="0" err="1"/>
              <a:t>peale</a:t>
            </a:r>
            <a:r>
              <a:rPr lang="en-IE" dirty="0"/>
              <a:t>. </a:t>
            </a:r>
            <a:r>
              <a:rPr lang="en-IE" dirty="0" err="1"/>
              <a:t>Näited</a:t>
            </a:r>
            <a:r>
              <a:rPr lang="en-IE" dirty="0"/>
              <a:t> </a:t>
            </a:r>
            <a:r>
              <a:rPr lang="en-IE" dirty="0" err="1"/>
              <a:t>selle</a:t>
            </a:r>
            <a:r>
              <a:rPr lang="en-IE" dirty="0"/>
              <a:t> </a:t>
            </a:r>
            <a:r>
              <a:rPr lang="en-IE" dirty="0" err="1"/>
              <a:t>kohta</a:t>
            </a:r>
            <a:r>
              <a:rPr lang="en-IE" dirty="0"/>
              <a:t> </a:t>
            </a:r>
            <a:r>
              <a:rPr lang="en-IE" dirty="0" err="1"/>
              <a:t>juhtumi</a:t>
            </a:r>
            <a:r>
              <a:rPr lang="et-EE" dirty="0"/>
              <a:t>kirjeldustes</a:t>
            </a:r>
            <a:r>
              <a:rPr lang="en-IE" dirty="0"/>
              <a:t> on </a:t>
            </a:r>
            <a:r>
              <a:rPr lang="et-EE" dirty="0"/>
              <a:t>D</a:t>
            </a:r>
            <a:r>
              <a:rPr lang="en-IE" dirty="0" err="1"/>
              <a:t>ementsuse</a:t>
            </a:r>
            <a:r>
              <a:rPr lang="en-IE" dirty="0"/>
              <a:t> </a:t>
            </a:r>
            <a:r>
              <a:rPr lang="en-IE" dirty="0" err="1"/>
              <a:t>teadlikkuse</a:t>
            </a:r>
            <a:r>
              <a:rPr lang="en-IE" dirty="0"/>
              <a:t> </a:t>
            </a:r>
            <a:r>
              <a:rPr lang="en-IE" dirty="0" err="1"/>
              <a:t>mäng</a:t>
            </a:r>
            <a:r>
              <a:rPr lang="en-IE" dirty="0"/>
              <a:t> </a:t>
            </a:r>
            <a:r>
              <a:rPr lang="en-IE" dirty="0" err="1"/>
              <a:t>Belfasti</a:t>
            </a:r>
            <a:r>
              <a:rPr lang="en-IE" dirty="0"/>
              <a:t> </a:t>
            </a:r>
            <a:r>
              <a:rPr lang="en-IE" dirty="0" err="1"/>
              <a:t>Queensi</a:t>
            </a:r>
            <a:r>
              <a:rPr lang="en-IE" dirty="0"/>
              <a:t> </a:t>
            </a:r>
            <a:r>
              <a:rPr lang="et-EE" dirty="0"/>
              <a:t>Ü</a:t>
            </a:r>
            <a:r>
              <a:rPr lang="en-IE" dirty="0" err="1"/>
              <a:t>likoolis</a:t>
            </a:r>
            <a:r>
              <a:rPr lang="en-IE" dirty="0"/>
              <a:t> ja UNED (Universidad Nacional de </a:t>
            </a:r>
            <a:r>
              <a:rPr lang="en-IE" dirty="0" err="1"/>
              <a:t>Educación</a:t>
            </a:r>
            <a:r>
              <a:rPr lang="en-IE" dirty="0"/>
              <a:t> a </a:t>
            </a:r>
            <a:r>
              <a:rPr lang="en-IE" dirty="0" err="1"/>
              <a:t>Distancia</a:t>
            </a:r>
            <a:r>
              <a:rPr lang="en-IE" dirty="0"/>
              <a:t>) </a:t>
            </a:r>
            <a:r>
              <a:rPr lang="en-IE" dirty="0" err="1"/>
              <a:t>virtuaalne</a:t>
            </a:r>
            <a:r>
              <a:rPr lang="en-IE" dirty="0"/>
              <a:t> </a:t>
            </a:r>
            <a:r>
              <a:rPr lang="en-IE" dirty="0" err="1"/>
              <a:t>üliõpilaste</a:t>
            </a:r>
            <a:r>
              <a:rPr lang="et-EE" dirty="0"/>
              <a:t> praktiline</a:t>
            </a:r>
            <a:r>
              <a:rPr lang="en-IE" dirty="0"/>
              <a:t> </a:t>
            </a:r>
            <a:r>
              <a:rPr lang="en-IE" dirty="0" err="1"/>
              <a:t>õppeprogramm</a:t>
            </a:r>
            <a:r>
              <a:rPr lang="en-IE" dirty="0"/>
              <a:t>.</a:t>
            </a:r>
            <a:r>
              <a:rPr lang="et-EE" dirty="0"/>
              <a:t> </a:t>
            </a:r>
            <a:r>
              <a:rPr lang="en-IE" dirty="0"/>
              <a:t>Dement</a:t>
            </a:r>
            <a:r>
              <a:rPr lang="et-EE" dirty="0" err="1"/>
              <a:t>suse</a:t>
            </a:r>
            <a:r>
              <a:rPr lang="en-IE" dirty="0"/>
              <a:t> </a:t>
            </a:r>
            <a:r>
              <a:rPr lang="en-IE" dirty="0" err="1"/>
              <a:t>teadlikkuse</a:t>
            </a:r>
            <a:r>
              <a:rPr lang="en-IE" dirty="0"/>
              <a:t> </a:t>
            </a:r>
            <a:r>
              <a:rPr lang="en-IE" dirty="0" err="1"/>
              <a:t>mäng</a:t>
            </a:r>
            <a:r>
              <a:rPr lang="en-IE" dirty="0"/>
              <a:t> </a:t>
            </a:r>
            <a:r>
              <a:rPr lang="en-IE" dirty="0" err="1"/>
              <a:t>oli</a:t>
            </a:r>
            <a:r>
              <a:rPr lang="en-IE" dirty="0"/>
              <a:t> </a:t>
            </a:r>
            <a:r>
              <a:rPr lang="en-IE" dirty="0" err="1"/>
              <a:t>kodaniku</a:t>
            </a:r>
            <a:r>
              <a:rPr lang="et-EE" dirty="0"/>
              <a:t>osaluse</a:t>
            </a:r>
            <a:r>
              <a:rPr lang="en-IE" dirty="0"/>
              <a:t> </a:t>
            </a:r>
            <a:r>
              <a:rPr lang="en-IE" dirty="0" err="1"/>
              <a:t>projekt</a:t>
            </a:r>
            <a:r>
              <a:rPr lang="en-IE" dirty="0"/>
              <a:t>, </a:t>
            </a:r>
            <a:r>
              <a:rPr lang="en-IE" dirty="0" err="1"/>
              <a:t>mille</a:t>
            </a:r>
            <a:r>
              <a:rPr lang="en-IE" dirty="0"/>
              <a:t> </a:t>
            </a:r>
            <a:r>
              <a:rPr lang="en-IE" dirty="0" err="1"/>
              <a:t>käigus</a:t>
            </a:r>
            <a:r>
              <a:rPr lang="en-IE" dirty="0"/>
              <a:t> </a:t>
            </a:r>
            <a:r>
              <a:rPr lang="en-IE" dirty="0" err="1"/>
              <a:t>loodi</a:t>
            </a:r>
            <a:r>
              <a:rPr lang="en-IE" dirty="0"/>
              <a:t> </a:t>
            </a:r>
            <a:r>
              <a:rPr lang="en-IE" dirty="0" err="1"/>
              <a:t>tahvelarvutites</a:t>
            </a:r>
            <a:r>
              <a:rPr lang="en-IE" dirty="0"/>
              <a:t> ja </a:t>
            </a:r>
            <a:r>
              <a:rPr lang="en-IE" dirty="0" err="1"/>
              <a:t>telefonides</a:t>
            </a:r>
            <a:r>
              <a:rPr lang="et-EE" dirty="0"/>
              <a:t> kasutatav </a:t>
            </a:r>
            <a:r>
              <a:rPr lang="en-IE" dirty="0" err="1"/>
              <a:t>mäng</a:t>
            </a:r>
            <a:r>
              <a:rPr lang="en-IE" dirty="0"/>
              <a:t>, et </a:t>
            </a:r>
            <a:r>
              <a:rPr lang="en-IE" dirty="0" err="1"/>
              <a:t>levitada</a:t>
            </a:r>
            <a:r>
              <a:rPr lang="en-IE" dirty="0"/>
              <a:t> </a:t>
            </a:r>
            <a:r>
              <a:rPr lang="en-IE" dirty="0" err="1"/>
              <a:t>teadlikkust</a:t>
            </a:r>
            <a:r>
              <a:rPr lang="en-IE" dirty="0"/>
              <a:t> </a:t>
            </a:r>
            <a:r>
              <a:rPr lang="en-IE" dirty="0" err="1"/>
              <a:t>dementsuse</a:t>
            </a:r>
            <a:r>
              <a:rPr lang="en-IE" dirty="0"/>
              <a:t> </a:t>
            </a:r>
            <a:r>
              <a:rPr lang="en-IE" dirty="0" err="1"/>
              <a:t>sümptomitest</a:t>
            </a:r>
            <a:r>
              <a:rPr lang="en-IE" dirty="0"/>
              <a:t> ja </a:t>
            </a:r>
            <a:r>
              <a:rPr lang="en-IE" dirty="0" err="1"/>
              <a:t>tunnustest</a:t>
            </a:r>
            <a:r>
              <a:rPr lang="en-IE" dirty="0"/>
              <a:t>. </a:t>
            </a:r>
            <a:r>
              <a:rPr lang="en-IE" dirty="0" err="1"/>
              <a:t>Belfasti</a:t>
            </a:r>
            <a:r>
              <a:rPr lang="en-IE" dirty="0"/>
              <a:t> Queen’s </a:t>
            </a:r>
            <a:r>
              <a:rPr lang="et-EE" dirty="0"/>
              <a:t>Ülikooli</a:t>
            </a:r>
            <a:r>
              <a:rPr lang="en-IE" dirty="0"/>
              <a:t> </a:t>
            </a:r>
            <a:r>
              <a:rPr lang="en-IE" dirty="0" err="1"/>
              <a:t>läbiviidud</a:t>
            </a:r>
            <a:r>
              <a:rPr lang="en-IE" dirty="0"/>
              <a:t> </a:t>
            </a:r>
            <a:r>
              <a:rPr lang="en-IE" dirty="0" err="1"/>
              <a:t>uuringud</a:t>
            </a:r>
            <a:r>
              <a:rPr lang="en-IE" dirty="0"/>
              <a:t> </a:t>
            </a:r>
            <a:r>
              <a:rPr lang="en-IE" dirty="0" err="1"/>
              <a:t>näitasid</a:t>
            </a:r>
            <a:r>
              <a:rPr lang="en-IE" dirty="0"/>
              <a:t>, et </a:t>
            </a:r>
            <a:r>
              <a:rPr lang="en-IE" dirty="0" err="1"/>
              <a:t>pärast</a:t>
            </a:r>
            <a:r>
              <a:rPr lang="en-IE" dirty="0"/>
              <a:t> </a:t>
            </a:r>
            <a:r>
              <a:rPr lang="en-IE" dirty="0" err="1"/>
              <a:t>mängu</a:t>
            </a:r>
            <a:r>
              <a:rPr lang="en-IE" dirty="0"/>
              <a:t> </a:t>
            </a:r>
            <a:r>
              <a:rPr lang="en-IE" dirty="0" err="1"/>
              <a:t>mängimist</a:t>
            </a:r>
            <a:r>
              <a:rPr lang="en-IE" dirty="0"/>
              <a:t> </a:t>
            </a:r>
            <a:r>
              <a:rPr lang="en-IE" dirty="0" err="1"/>
              <a:t>paranevad</a:t>
            </a:r>
            <a:r>
              <a:rPr lang="en-IE" dirty="0"/>
              <a:t> </a:t>
            </a:r>
            <a:r>
              <a:rPr lang="et-EE" dirty="0"/>
              <a:t>nii </a:t>
            </a:r>
            <a:r>
              <a:rPr lang="en-IE" dirty="0" err="1"/>
              <a:t>inimese</a:t>
            </a:r>
            <a:r>
              <a:rPr lang="en-IE" dirty="0"/>
              <a:t> </a:t>
            </a:r>
            <a:r>
              <a:rPr lang="en-IE" dirty="0" err="1"/>
              <a:t>teadmised</a:t>
            </a:r>
            <a:r>
              <a:rPr lang="en-IE" dirty="0"/>
              <a:t> </a:t>
            </a:r>
            <a:r>
              <a:rPr lang="et-EE" dirty="0"/>
              <a:t>kui</a:t>
            </a:r>
            <a:r>
              <a:rPr lang="en-IE" dirty="0"/>
              <a:t> </a:t>
            </a:r>
            <a:r>
              <a:rPr lang="en-IE" dirty="0" err="1"/>
              <a:t>suhtumine</a:t>
            </a:r>
            <a:r>
              <a:rPr lang="en-IE" dirty="0"/>
              <a:t> </a:t>
            </a:r>
            <a:r>
              <a:rPr lang="en-IE" dirty="0" err="1"/>
              <a:t>dementsusega</a:t>
            </a:r>
            <a:r>
              <a:rPr lang="en-IE" dirty="0"/>
              <a:t> </a:t>
            </a:r>
            <a:r>
              <a:rPr lang="en-IE" dirty="0" err="1"/>
              <a:t>inimestesse</a:t>
            </a:r>
            <a:r>
              <a:rPr lang="en-IE" dirty="0"/>
              <a:t>.</a:t>
            </a:r>
            <a:endParaRPr lang="et-EE" dirty="0"/>
          </a:p>
          <a:p>
            <a:pPr marL="0"/>
            <a:endParaRPr lang="en-US" dirty="0"/>
          </a:p>
          <a:p>
            <a:pPr marL="0"/>
            <a:r>
              <a:rPr lang="en-US" dirty="0" err="1">
                <a:hlinkClick r:id="rId2">
                  <a:extLst>
                    <a:ext uri="{A12FA001-AC4F-418D-AE19-62706E023703}">
                      <ahyp:hlinkClr xmlns:ahyp="http://schemas.microsoft.com/office/drawing/2018/hyperlinkcolor" val="tx"/>
                    </a:ext>
                  </a:extLst>
                </a:hlinkClick>
              </a:rPr>
              <a:t>Rohkem</a:t>
            </a:r>
            <a:r>
              <a:rPr lang="en-US" dirty="0">
                <a:hlinkClick r:id="rId2">
                  <a:extLst>
                    <a:ext uri="{A12FA001-AC4F-418D-AE19-62706E023703}">
                      <ahyp:hlinkClr xmlns:ahyp="http://schemas.microsoft.com/office/drawing/2018/hyperlinkcolor" val="tx"/>
                    </a:ext>
                  </a:extLst>
                </a:hlinkClick>
              </a:rPr>
              <a:t> </a:t>
            </a:r>
            <a:r>
              <a:rPr lang="en-US" dirty="0" err="1">
                <a:hlinkClick r:id="rId2">
                  <a:extLst>
                    <a:ext uri="{A12FA001-AC4F-418D-AE19-62706E023703}">
                      <ahyp:hlinkClr xmlns:ahyp="http://schemas.microsoft.com/office/drawing/2018/hyperlinkcolor" val="tx"/>
                    </a:ext>
                  </a:extLst>
                </a:hlinkClick>
              </a:rPr>
              <a:t>infot</a:t>
            </a:r>
            <a:r>
              <a:rPr lang="en-US" dirty="0">
                <a:hlinkClick r:id="rId2">
                  <a:extLst>
                    <a:ext uri="{A12FA001-AC4F-418D-AE19-62706E023703}">
                      <ahyp:hlinkClr xmlns:ahyp="http://schemas.microsoft.com/office/drawing/2018/hyperlinkcolor" val="tx"/>
                    </a:ext>
                  </a:extLst>
                </a:hlinkClick>
              </a:rPr>
              <a:t> </a:t>
            </a:r>
            <a:r>
              <a:rPr lang="en-US" dirty="0" err="1">
                <a:hlinkClick r:id="rId2">
                  <a:extLst>
                    <a:ext uri="{A12FA001-AC4F-418D-AE19-62706E023703}">
                      <ahyp:hlinkClr xmlns:ahyp="http://schemas.microsoft.com/office/drawing/2018/hyperlinkcolor" val="tx"/>
                    </a:ext>
                  </a:extLst>
                </a:hlinkClick>
              </a:rPr>
              <a:t>Dementsuse</a:t>
            </a:r>
            <a:r>
              <a:rPr lang="en-US" dirty="0">
                <a:hlinkClick r:id="rId2">
                  <a:extLst>
                    <a:ext uri="{A12FA001-AC4F-418D-AE19-62706E023703}">
                      <ahyp:hlinkClr xmlns:ahyp="http://schemas.microsoft.com/office/drawing/2018/hyperlinkcolor" val="tx"/>
                    </a:ext>
                  </a:extLst>
                </a:hlinkClick>
              </a:rPr>
              <a:t> </a:t>
            </a:r>
            <a:r>
              <a:rPr lang="en-US" dirty="0" err="1">
                <a:hlinkClick r:id="rId2">
                  <a:extLst>
                    <a:ext uri="{A12FA001-AC4F-418D-AE19-62706E023703}">
                      <ahyp:hlinkClr xmlns:ahyp="http://schemas.microsoft.com/office/drawing/2018/hyperlinkcolor" val="tx"/>
                    </a:ext>
                  </a:extLst>
                </a:hlinkClick>
              </a:rPr>
              <a:t>teadlikkuse</a:t>
            </a:r>
            <a:r>
              <a:rPr lang="en-US" dirty="0">
                <a:hlinkClick r:id="rId2">
                  <a:extLst>
                    <a:ext uri="{A12FA001-AC4F-418D-AE19-62706E023703}">
                      <ahyp:hlinkClr xmlns:ahyp="http://schemas.microsoft.com/office/drawing/2018/hyperlinkcolor" val="tx"/>
                    </a:ext>
                  </a:extLst>
                </a:hlinkClick>
              </a:rPr>
              <a:t> </a:t>
            </a:r>
            <a:r>
              <a:rPr lang="en-US" dirty="0" err="1">
                <a:hlinkClick r:id="rId2">
                  <a:extLst>
                    <a:ext uri="{A12FA001-AC4F-418D-AE19-62706E023703}">
                      <ahyp:hlinkClr xmlns:ahyp="http://schemas.microsoft.com/office/drawing/2018/hyperlinkcolor" val="tx"/>
                    </a:ext>
                  </a:extLst>
                </a:hlinkClick>
              </a:rPr>
              <a:t>mängust</a:t>
            </a:r>
            <a:r>
              <a:rPr lang="en-US" dirty="0">
                <a:hlinkClick r:id="rId2">
                  <a:extLst>
                    <a:ext uri="{A12FA001-AC4F-418D-AE19-62706E023703}">
                      <ahyp:hlinkClr xmlns:ahyp="http://schemas.microsoft.com/office/drawing/2018/hyperlinkcolor" val="tx"/>
                    </a:ext>
                  </a:extLst>
                </a:hlinkClick>
              </a:rPr>
              <a:t> </a:t>
            </a:r>
            <a:r>
              <a:rPr lang="en-US" dirty="0" err="1">
                <a:hlinkClick r:id="rId2">
                  <a:extLst>
                    <a:ext uri="{A12FA001-AC4F-418D-AE19-62706E023703}">
                      <ahyp:hlinkClr xmlns:ahyp="http://schemas.microsoft.com/office/drawing/2018/hyperlinkcolor" val="tx"/>
                    </a:ext>
                  </a:extLst>
                </a:hlinkClick>
              </a:rPr>
              <a:t>leiab</a:t>
            </a:r>
            <a:r>
              <a:rPr lang="en-US" dirty="0">
                <a:hlinkClick r:id="rId2">
                  <a:extLst>
                    <a:ext uri="{A12FA001-AC4F-418D-AE19-62706E023703}">
                      <ahyp:hlinkClr xmlns:ahyp="http://schemas.microsoft.com/office/drawing/2018/hyperlinkcolor" val="tx"/>
                    </a:ext>
                  </a:extLst>
                </a:hlinkClick>
              </a:rPr>
              <a:t> </a:t>
            </a:r>
            <a:r>
              <a:rPr lang="en-US" dirty="0" err="1">
                <a:hlinkClick r:id="rId2">
                  <a:extLst>
                    <a:ext uri="{A12FA001-AC4F-418D-AE19-62706E023703}">
                      <ahyp:hlinkClr xmlns:ahyp="http://schemas.microsoft.com/office/drawing/2018/hyperlinkcolor" val="tx"/>
                    </a:ext>
                  </a:extLst>
                </a:hlinkClick>
              </a:rPr>
              <a:t>klikkides</a:t>
            </a:r>
            <a:r>
              <a:rPr lang="en-US" dirty="0">
                <a:hlinkClick r:id="rId2">
                  <a:extLst>
                    <a:ext uri="{A12FA001-AC4F-418D-AE19-62706E023703}">
                      <ahyp:hlinkClr xmlns:ahyp="http://schemas.microsoft.com/office/drawing/2018/hyperlinkcolor" val="tx"/>
                    </a:ext>
                  </a:extLst>
                </a:hlinkClick>
              </a:rPr>
              <a:t> </a:t>
            </a:r>
            <a:r>
              <a:rPr lang="en-US" dirty="0" err="1">
                <a:hlinkClick r:id="rId2">
                  <a:extLst>
                    <a:ext uri="{A12FA001-AC4F-418D-AE19-62706E023703}">
                      <ahyp:hlinkClr xmlns:ahyp="http://schemas.microsoft.com/office/drawing/2018/hyperlinkcolor" val="tx"/>
                    </a:ext>
                  </a:extLst>
                </a:hlinkClick>
              </a:rPr>
              <a:t>sellel</a:t>
            </a:r>
            <a:r>
              <a:rPr lang="en-US" dirty="0">
                <a:hlinkClick r:id="rId2">
                  <a:extLst>
                    <a:ext uri="{A12FA001-AC4F-418D-AE19-62706E023703}">
                      <ahyp:hlinkClr xmlns:ahyp="http://schemas.microsoft.com/office/drawing/2018/hyperlinkcolor" val="tx"/>
                    </a:ext>
                  </a:extLst>
                </a:hlinkClick>
              </a:rPr>
              <a:t> </a:t>
            </a:r>
            <a:r>
              <a:rPr lang="en-US" dirty="0" err="1">
                <a:hlinkClick r:id="rId2">
                  <a:extLst>
                    <a:ext uri="{A12FA001-AC4F-418D-AE19-62706E023703}">
                      <ahyp:hlinkClr xmlns:ahyp="http://schemas.microsoft.com/office/drawing/2018/hyperlinkcolor" val="tx"/>
                    </a:ext>
                  </a:extLst>
                </a:hlinkClick>
              </a:rPr>
              <a:t>lingil</a:t>
            </a:r>
            <a:endParaRPr lang="en-IE" dirty="0"/>
          </a:p>
        </p:txBody>
      </p:sp>
      <p:sp>
        <p:nvSpPr>
          <p:cNvPr id="4" name="Text Placeholder 3">
            <a:extLst>
              <a:ext uri="{FF2B5EF4-FFF2-40B4-BE49-F238E27FC236}">
                <a16:creationId xmlns:a16="http://schemas.microsoft.com/office/drawing/2014/main" id="{B4E49349-E197-4BB0-9D59-A593D9CD7C10}"/>
              </a:ext>
            </a:extLst>
          </p:cNvPr>
          <p:cNvSpPr>
            <a:spLocks noGrp="1"/>
          </p:cNvSpPr>
          <p:nvPr>
            <p:ph type="body" sz="quarter" idx="16"/>
          </p:nvPr>
        </p:nvSpPr>
        <p:spPr>
          <a:xfrm>
            <a:off x="521413" y="558889"/>
            <a:ext cx="10808102" cy="582221"/>
          </a:xfrm>
        </p:spPr>
        <p:txBody>
          <a:bodyPr>
            <a:normAutofit lnSpcReduction="10000"/>
          </a:bodyPr>
          <a:lstStyle/>
          <a:p>
            <a:r>
              <a:rPr lang="et-EE" dirty="0"/>
              <a:t>SIHIPÄRASE DIGITALISEERIMISE NÄIDE</a:t>
            </a:r>
            <a:r>
              <a:rPr lang="en-IE" dirty="0"/>
              <a:t>:</a:t>
            </a:r>
          </a:p>
        </p:txBody>
      </p:sp>
    </p:spTree>
    <p:extLst>
      <p:ext uri="{BB962C8B-B14F-4D97-AF65-F5344CB8AC3E}">
        <p14:creationId xmlns:p14="http://schemas.microsoft.com/office/powerpoint/2010/main" val="1402834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6C886DA-59B6-4C30-B6A8-A4104EF7562B}"/>
              </a:ext>
            </a:extLst>
          </p:cNvPr>
          <p:cNvSpPr>
            <a:spLocks noGrp="1"/>
          </p:cNvSpPr>
          <p:nvPr>
            <p:ph type="body" sz="quarter" idx="18"/>
          </p:nvPr>
        </p:nvSpPr>
        <p:spPr>
          <a:xfrm>
            <a:off x="562740" y="1652736"/>
            <a:ext cx="10808102" cy="4109946"/>
          </a:xfrm>
        </p:spPr>
        <p:txBody>
          <a:bodyPr>
            <a:normAutofit/>
          </a:bodyPr>
          <a:lstStyle/>
          <a:p>
            <a:pPr marL="0"/>
            <a:r>
              <a:rPr lang="en-US" b="1" dirty="0" err="1"/>
              <a:t>UNEDi</a:t>
            </a:r>
            <a:r>
              <a:rPr lang="en-US" b="1" dirty="0"/>
              <a:t> </a:t>
            </a:r>
            <a:r>
              <a:rPr lang="en-US" b="1" dirty="0" err="1"/>
              <a:t>virtuaalne</a:t>
            </a:r>
            <a:r>
              <a:rPr lang="en-US" b="1" dirty="0"/>
              <a:t> </a:t>
            </a:r>
            <a:r>
              <a:rPr lang="en-US" b="1" dirty="0" err="1"/>
              <a:t>üliõpilaste</a:t>
            </a:r>
            <a:r>
              <a:rPr lang="en-US" b="1" dirty="0"/>
              <a:t> </a:t>
            </a:r>
            <a:r>
              <a:rPr lang="en-US" b="1" dirty="0" err="1"/>
              <a:t>praktiline</a:t>
            </a:r>
            <a:r>
              <a:rPr lang="en-US" b="1" dirty="0"/>
              <a:t> </a:t>
            </a:r>
            <a:r>
              <a:rPr lang="en-US" b="1" dirty="0" err="1"/>
              <a:t>õppeprogramm</a:t>
            </a:r>
            <a:r>
              <a:rPr lang="en-US" b="1" dirty="0"/>
              <a:t> </a:t>
            </a:r>
            <a:r>
              <a:rPr lang="en-US" dirty="0" err="1"/>
              <a:t>Hispaanias</a:t>
            </a:r>
            <a:r>
              <a:rPr lang="en-US" dirty="0"/>
              <a:t> </a:t>
            </a:r>
            <a:r>
              <a:rPr lang="en-US" dirty="0" err="1"/>
              <a:t>loodi</a:t>
            </a:r>
            <a:r>
              <a:rPr lang="en-US" dirty="0"/>
              <a:t> </a:t>
            </a:r>
            <a:r>
              <a:rPr lang="en-US" dirty="0" err="1"/>
              <a:t>virtuaalsel</a:t>
            </a:r>
            <a:r>
              <a:rPr lang="en-US" dirty="0"/>
              <a:t> </a:t>
            </a:r>
            <a:r>
              <a:rPr lang="en-US" dirty="0" err="1"/>
              <a:t>üliõpilasvahetusel</a:t>
            </a:r>
            <a:r>
              <a:rPr lang="en-US" dirty="0"/>
              <a:t> </a:t>
            </a:r>
            <a:r>
              <a:rPr lang="en-US" dirty="0" err="1"/>
              <a:t>põhineva</a:t>
            </a:r>
            <a:r>
              <a:rPr lang="en-US" dirty="0"/>
              <a:t> </a:t>
            </a:r>
            <a:r>
              <a:rPr lang="en-US" dirty="0" err="1"/>
              <a:t>praktilise</a:t>
            </a:r>
            <a:r>
              <a:rPr lang="en-US" dirty="0"/>
              <a:t> e-</a:t>
            </a:r>
            <a:r>
              <a:rPr lang="en-US" dirty="0" err="1"/>
              <a:t>kursusena</a:t>
            </a:r>
            <a:r>
              <a:rPr lang="en-US" dirty="0"/>
              <a:t>. </a:t>
            </a:r>
            <a:r>
              <a:rPr lang="en-US" dirty="0" err="1"/>
              <a:t>Selles</a:t>
            </a:r>
            <a:r>
              <a:rPr lang="en-US" dirty="0"/>
              <a:t> </a:t>
            </a:r>
            <a:r>
              <a:rPr lang="en-US" dirty="0" err="1"/>
              <a:t>osalesid</a:t>
            </a:r>
            <a:r>
              <a:rPr lang="en-US" dirty="0"/>
              <a:t> </a:t>
            </a:r>
            <a:r>
              <a:rPr lang="en-US" dirty="0" err="1"/>
              <a:t>hispaania</a:t>
            </a:r>
            <a:r>
              <a:rPr lang="en-US" dirty="0"/>
              <a:t> </a:t>
            </a:r>
            <a:r>
              <a:rPr lang="en-US" dirty="0" err="1"/>
              <a:t>üliõpilased</a:t>
            </a:r>
            <a:r>
              <a:rPr lang="en-US" dirty="0"/>
              <a:t> UNED-</a:t>
            </a:r>
            <a:r>
              <a:rPr lang="en-US" dirty="0" err="1"/>
              <a:t>ist</a:t>
            </a:r>
            <a:r>
              <a:rPr lang="en-US" dirty="0"/>
              <a:t> (Universidad Nacional de </a:t>
            </a:r>
            <a:r>
              <a:rPr lang="en-US" dirty="0" err="1"/>
              <a:t>Educación</a:t>
            </a:r>
            <a:r>
              <a:rPr lang="en-US" dirty="0"/>
              <a:t> a </a:t>
            </a:r>
            <a:r>
              <a:rPr lang="en-US" dirty="0" err="1"/>
              <a:t>Distancia</a:t>
            </a:r>
            <a:r>
              <a:rPr lang="en-US" dirty="0"/>
              <a:t>) ja </a:t>
            </a:r>
            <a:r>
              <a:rPr lang="en-US" dirty="0" err="1"/>
              <a:t>Aafrika</a:t>
            </a:r>
            <a:r>
              <a:rPr lang="en-US" dirty="0"/>
              <a:t> </a:t>
            </a:r>
            <a:r>
              <a:rPr lang="en-US" dirty="0" err="1"/>
              <a:t>üliõpilased</a:t>
            </a:r>
            <a:r>
              <a:rPr lang="en-US" dirty="0"/>
              <a:t> ENS-</a:t>
            </a:r>
            <a:r>
              <a:rPr lang="en-US" dirty="0" err="1"/>
              <a:t>ist</a:t>
            </a:r>
            <a:r>
              <a:rPr lang="en-US" dirty="0"/>
              <a:t> (Ecole </a:t>
            </a:r>
            <a:r>
              <a:rPr lang="en-US" dirty="0" err="1"/>
              <a:t>Normale</a:t>
            </a:r>
            <a:r>
              <a:rPr lang="en-US" dirty="0"/>
              <a:t> </a:t>
            </a:r>
            <a:r>
              <a:rPr lang="en-US" dirty="0" err="1"/>
              <a:t>Supérieure</a:t>
            </a:r>
            <a:r>
              <a:rPr lang="en-US" dirty="0"/>
              <a:t>), </a:t>
            </a:r>
            <a:r>
              <a:rPr lang="en-US" dirty="0" err="1"/>
              <a:t>Beninis</a:t>
            </a:r>
            <a:r>
              <a:rPr lang="en-US" dirty="0"/>
              <a:t> </a:t>
            </a:r>
            <a:r>
              <a:rPr lang="en-US" dirty="0" err="1"/>
              <a:t>asuvast</a:t>
            </a:r>
            <a:r>
              <a:rPr lang="en-US" dirty="0"/>
              <a:t> Porto </a:t>
            </a:r>
            <a:r>
              <a:rPr lang="en-US" dirty="0" err="1"/>
              <a:t>Novost</a:t>
            </a:r>
            <a:r>
              <a:rPr lang="en-US" dirty="0"/>
              <a:t>, </a:t>
            </a:r>
            <a:r>
              <a:rPr lang="en-US" dirty="0" err="1"/>
              <a:t>kes</a:t>
            </a:r>
            <a:r>
              <a:rPr lang="en-US" dirty="0"/>
              <a:t> </a:t>
            </a:r>
            <a:r>
              <a:rPr lang="en-US" dirty="0" err="1"/>
              <a:t>osalesid</a:t>
            </a:r>
            <a:r>
              <a:rPr lang="en-US" dirty="0"/>
              <a:t> </a:t>
            </a:r>
            <a:r>
              <a:rPr lang="en-US" dirty="0" err="1"/>
              <a:t>hispaania</a:t>
            </a:r>
            <a:r>
              <a:rPr lang="en-US" dirty="0"/>
              <a:t> </a:t>
            </a:r>
            <a:r>
              <a:rPr lang="en-US" dirty="0" err="1"/>
              <a:t>keele</a:t>
            </a:r>
            <a:r>
              <a:rPr lang="en-US" dirty="0"/>
              <a:t> </a:t>
            </a:r>
            <a:r>
              <a:rPr lang="en-US" dirty="0" err="1"/>
              <a:t>õpetajate</a:t>
            </a:r>
            <a:r>
              <a:rPr lang="en-US" dirty="0"/>
              <a:t> </a:t>
            </a:r>
            <a:r>
              <a:rPr lang="en-US" dirty="0" err="1"/>
              <a:t>õpetajakoolituse</a:t>
            </a:r>
            <a:r>
              <a:rPr lang="en-US" dirty="0"/>
              <a:t> </a:t>
            </a:r>
            <a:r>
              <a:rPr lang="en-US" dirty="0" err="1"/>
              <a:t>kursusel</a:t>
            </a:r>
            <a:r>
              <a:rPr lang="en-US" dirty="0"/>
              <a:t>. </a:t>
            </a:r>
            <a:r>
              <a:rPr lang="en-US" dirty="0" err="1"/>
              <a:t>Üliõpilased</a:t>
            </a:r>
            <a:r>
              <a:rPr lang="en-US" dirty="0"/>
              <a:t> </a:t>
            </a:r>
            <a:r>
              <a:rPr lang="en-US" dirty="0" err="1"/>
              <a:t>kohtusid</a:t>
            </a:r>
            <a:r>
              <a:rPr lang="en-US" dirty="0"/>
              <a:t> </a:t>
            </a:r>
            <a:r>
              <a:rPr lang="en-US" dirty="0" err="1"/>
              <a:t>veebis</a:t>
            </a:r>
            <a:r>
              <a:rPr lang="en-US" dirty="0"/>
              <a:t> </a:t>
            </a:r>
            <a:r>
              <a:rPr lang="en-US" dirty="0" err="1"/>
              <a:t>tundides</a:t>
            </a:r>
            <a:r>
              <a:rPr lang="en-US" dirty="0"/>
              <a:t>, et </a:t>
            </a:r>
            <a:r>
              <a:rPr lang="en-US" dirty="0" err="1"/>
              <a:t>tugevdada</a:t>
            </a:r>
            <a:r>
              <a:rPr lang="en-US" dirty="0"/>
              <a:t> </a:t>
            </a:r>
            <a:r>
              <a:rPr lang="en-US" dirty="0" err="1"/>
              <a:t>oma</a:t>
            </a:r>
            <a:r>
              <a:rPr lang="en-US" dirty="0"/>
              <a:t> </a:t>
            </a:r>
            <a:r>
              <a:rPr lang="en-US" dirty="0" err="1"/>
              <a:t>suulist</a:t>
            </a:r>
            <a:r>
              <a:rPr lang="en-US" dirty="0"/>
              <a:t> </a:t>
            </a:r>
            <a:r>
              <a:rPr lang="en-US" dirty="0" err="1"/>
              <a:t>hispaania</a:t>
            </a:r>
            <a:r>
              <a:rPr lang="en-US" dirty="0"/>
              <a:t> </a:t>
            </a:r>
            <a:r>
              <a:rPr lang="en-US" dirty="0" err="1"/>
              <a:t>keele</a:t>
            </a:r>
            <a:r>
              <a:rPr lang="en-US" dirty="0"/>
              <a:t> </a:t>
            </a:r>
            <a:r>
              <a:rPr lang="en-US" dirty="0" err="1"/>
              <a:t>oskust</a:t>
            </a:r>
            <a:r>
              <a:rPr lang="en-US" dirty="0"/>
              <a:t>, </a:t>
            </a:r>
            <a:r>
              <a:rPr lang="en-US" dirty="0" err="1"/>
              <a:t>kuna</a:t>
            </a:r>
            <a:r>
              <a:rPr lang="en-US" dirty="0"/>
              <a:t> </a:t>
            </a:r>
            <a:r>
              <a:rPr lang="en-US" dirty="0" err="1"/>
              <a:t>Beninist</a:t>
            </a:r>
            <a:r>
              <a:rPr lang="en-US" dirty="0"/>
              <a:t> </a:t>
            </a:r>
            <a:r>
              <a:rPr lang="en-US" dirty="0" err="1"/>
              <a:t>pärit</a:t>
            </a:r>
            <a:r>
              <a:rPr lang="en-US" dirty="0"/>
              <a:t> </a:t>
            </a:r>
            <a:r>
              <a:rPr lang="en-US" dirty="0" err="1"/>
              <a:t>üliõpilastel</a:t>
            </a:r>
            <a:r>
              <a:rPr lang="en-US" dirty="0"/>
              <a:t> </a:t>
            </a:r>
            <a:r>
              <a:rPr lang="en-US" dirty="0" err="1"/>
              <a:t>ei</a:t>
            </a:r>
            <a:r>
              <a:rPr lang="en-US" dirty="0"/>
              <a:t> </a:t>
            </a:r>
            <a:r>
              <a:rPr lang="en-US" dirty="0" err="1"/>
              <a:t>olnud</a:t>
            </a:r>
            <a:r>
              <a:rPr lang="en-US" dirty="0"/>
              <a:t> </a:t>
            </a:r>
            <a:r>
              <a:rPr lang="en-US" dirty="0" err="1"/>
              <a:t>hispaania</a:t>
            </a:r>
            <a:r>
              <a:rPr lang="en-US" dirty="0"/>
              <a:t> </a:t>
            </a:r>
            <a:r>
              <a:rPr lang="en-US" dirty="0" err="1"/>
              <a:t>keelt</a:t>
            </a:r>
            <a:r>
              <a:rPr lang="en-US" dirty="0"/>
              <a:t> </a:t>
            </a:r>
            <a:r>
              <a:rPr lang="en-US" dirty="0" err="1"/>
              <a:t>kõnelevatesse</a:t>
            </a:r>
            <a:r>
              <a:rPr lang="en-US" dirty="0"/>
              <a:t> </a:t>
            </a:r>
            <a:r>
              <a:rPr lang="en-US" dirty="0" err="1"/>
              <a:t>riikidesse</a:t>
            </a:r>
            <a:r>
              <a:rPr lang="en-US" dirty="0"/>
              <a:t> </a:t>
            </a:r>
            <a:r>
              <a:rPr lang="en-US" dirty="0" err="1"/>
              <a:t>reisimiseks</a:t>
            </a:r>
            <a:r>
              <a:rPr lang="en-US" dirty="0"/>
              <a:t> </a:t>
            </a:r>
            <a:r>
              <a:rPr lang="en-US" dirty="0" err="1"/>
              <a:t>rahalisi</a:t>
            </a:r>
            <a:r>
              <a:rPr lang="en-US" dirty="0"/>
              <a:t> </a:t>
            </a:r>
            <a:r>
              <a:rPr lang="en-US" dirty="0" err="1"/>
              <a:t>vahendeid</a:t>
            </a:r>
            <a:r>
              <a:rPr lang="en-US" dirty="0"/>
              <a:t>.</a:t>
            </a:r>
            <a:endParaRPr lang="et-EE" dirty="0"/>
          </a:p>
          <a:p>
            <a:pPr marL="0"/>
            <a:endParaRPr lang="et-EE" dirty="0"/>
          </a:p>
          <a:p>
            <a:pPr marL="0"/>
            <a:r>
              <a:rPr lang="en-US" dirty="0" err="1">
                <a:hlinkClick r:id="rId2">
                  <a:extLst>
                    <a:ext uri="{A12FA001-AC4F-418D-AE19-62706E023703}">
                      <ahyp:hlinkClr xmlns:ahyp="http://schemas.microsoft.com/office/drawing/2018/hyperlinkcolor" val="tx"/>
                    </a:ext>
                  </a:extLst>
                </a:hlinkClick>
              </a:rPr>
              <a:t>Rohkem</a:t>
            </a:r>
            <a:r>
              <a:rPr lang="en-US" dirty="0">
                <a:hlinkClick r:id="rId2">
                  <a:extLst>
                    <a:ext uri="{A12FA001-AC4F-418D-AE19-62706E023703}">
                      <ahyp:hlinkClr xmlns:ahyp="http://schemas.microsoft.com/office/drawing/2018/hyperlinkcolor" val="tx"/>
                    </a:ext>
                  </a:extLst>
                </a:hlinkClick>
              </a:rPr>
              <a:t> </a:t>
            </a:r>
            <a:r>
              <a:rPr lang="en-US" dirty="0" err="1">
                <a:hlinkClick r:id="rId2">
                  <a:extLst>
                    <a:ext uri="{A12FA001-AC4F-418D-AE19-62706E023703}">
                      <ahyp:hlinkClr xmlns:ahyp="http://schemas.microsoft.com/office/drawing/2018/hyperlinkcolor" val="tx"/>
                    </a:ext>
                  </a:extLst>
                </a:hlinkClick>
              </a:rPr>
              <a:t>infot</a:t>
            </a:r>
            <a:r>
              <a:rPr lang="en-US" dirty="0">
                <a:hlinkClick r:id="rId2">
                  <a:extLst>
                    <a:ext uri="{A12FA001-AC4F-418D-AE19-62706E023703}">
                      <ahyp:hlinkClr xmlns:ahyp="http://schemas.microsoft.com/office/drawing/2018/hyperlinkcolor" val="tx"/>
                    </a:ext>
                  </a:extLst>
                </a:hlinkClick>
              </a:rPr>
              <a:t> </a:t>
            </a:r>
            <a:r>
              <a:rPr lang="en-US" dirty="0" err="1">
                <a:hlinkClick r:id="rId2">
                  <a:extLst>
                    <a:ext uri="{A12FA001-AC4F-418D-AE19-62706E023703}">
                      <ahyp:hlinkClr xmlns:ahyp="http://schemas.microsoft.com/office/drawing/2018/hyperlinkcolor" val="tx"/>
                    </a:ext>
                  </a:extLst>
                </a:hlinkClick>
              </a:rPr>
              <a:t>UNEDi</a:t>
            </a:r>
            <a:r>
              <a:rPr lang="en-US" dirty="0">
                <a:hlinkClick r:id="rId2">
                  <a:extLst>
                    <a:ext uri="{A12FA001-AC4F-418D-AE19-62706E023703}">
                      <ahyp:hlinkClr xmlns:ahyp="http://schemas.microsoft.com/office/drawing/2018/hyperlinkcolor" val="tx"/>
                    </a:ext>
                  </a:extLst>
                </a:hlinkClick>
              </a:rPr>
              <a:t> </a:t>
            </a:r>
            <a:r>
              <a:rPr lang="en-US" dirty="0" err="1">
                <a:hlinkClick r:id="rId2">
                  <a:extLst>
                    <a:ext uri="{A12FA001-AC4F-418D-AE19-62706E023703}">
                      <ahyp:hlinkClr xmlns:ahyp="http://schemas.microsoft.com/office/drawing/2018/hyperlinkcolor" val="tx"/>
                    </a:ext>
                  </a:extLst>
                </a:hlinkClick>
              </a:rPr>
              <a:t>virtuaalse</a:t>
            </a:r>
            <a:r>
              <a:rPr lang="en-US" dirty="0">
                <a:hlinkClick r:id="rId2">
                  <a:extLst>
                    <a:ext uri="{A12FA001-AC4F-418D-AE19-62706E023703}">
                      <ahyp:hlinkClr xmlns:ahyp="http://schemas.microsoft.com/office/drawing/2018/hyperlinkcolor" val="tx"/>
                    </a:ext>
                  </a:extLst>
                </a:hlinkClick>
              </a:rPr>
              <a:t> </a:t>
            </a:r>
            <a:r>
              <a:rPr lang="en-US" dirty="0" err="1">
                <a:hlinkClick r:id="rId2">
                  <a:extLst>
                    <a:ext uri="{A12FA001-AC4F-418D-AE19-62706E023703}">
                      <ahyp:hlinkClr xmlns:ahyp="http://schemas.microsoft.com/office/drawing/2018/hyperlinkcolor" val="tx"/>
                    </a:ext>
                  </a:extLst>
                </a:hlinkClick>
              </a:rPr>
              <a:t>üliõpilaste</a:t>
            </a:r>
            <a:r>
              <a:rPr lang="en-US" dirty="0">
                <a:hlinkClick r:id="rId2">
                  <a:extLst>
                    <a:ext uri="{A12FA001-AC4F-418D-AE19-62706E023703}">
                      <ahyp:hlinkClr xmlns:ahyp="http://schemas.microsoft.com/office/drawing/2018/hyperlinkcolor" val="tx"/>
                    </a:ext>
                  </a:extLst>
                </a:hlinkClick>
              </a:rPr>
              <a:t> </a:t>
            </a:r>
            <a:r>
              <a:rPr lang="en-US" dirty="0" err="1">
                <a:hlinkClick r:id="rId2">
                  <a:extLst>
                    <a:ext uri="{A12FA001-AC4F-418D-AE19-62706E023703}">
                      <ahyp:hlinkClr xmlns:ahyp="http://schemas.microsoft.com/office/drawing/2018/hyperlinkcolor" val="tx"/>
                    </a:ext>
                  </a:extLst>
                </a:hlinkClick>
              </a:rPr>
              <a:t>praktiline</a:t>
            </a:r>
            <a:r>
              <a:rPr lang="en-US" dirty="0">
                <a:hlinkClick r:id="rId2">
                  <a:extLst>
                    <a:ext uri="{A12FA001-AC4F-418D-AE19-62706E023703}">
                      <ahyp:hlinkClr xmlns:ahyp="http://schemas.microsoft.com/office/drawing/2018/hyperlinkcolor" val="tx"/>
                    </a:ext>
                  </a:extLst>
                </a:hlinkClick>
              </a:rPr>
              <a:t> </a:t>
            </a:r>
            <a:r>
              <a:rPr lang="en-US" dirty="0" err="1">
                <a:hlinkClick r:id="rId2">
                  <a:extLst>
                    <a:ext uri="{A12FA001-AC4F-418D-AE19-62706E023703}">
                      <ahyp:hlinkClr xmlns:ahyp="http://schemas.microsoft.com/office/drawing/2018/hyperlinkcolor" val="tx"/>
                    </a:ext>
                  </a:extLst>
                </a:hlinkClick>
              </a:rPr>
              <a:t>õppeprogrammi</a:t>
            </a:r>
            <a:r>
              <a:rPr lang="en-US" dirty="0">
                <a:hlinkClick r:id="rId2">
                  <a:extLst>
                    <a:ext uri="{A12FA001-AC4F-418D-AE19-62706E023703}">
                      <ahyp:hlinkClr xmlns:ahyp="http://schemas.microsoft.com/office/drawing/2018/hyperlinkcolor" val="tx"/>
                    </a:ext>
                  </a:extLst>
                </a:hlinkClick>
              </a:rPr>
              <a:t> </a:t>
            </a:r>
            <a:r>
              <a:rPr lang="en-US" dirty="0" err="1">
                <a:hlinkClick r:id="rId2">
                  <a:extLst>
                    <a:ext uri="{A12FA001-AC4F-418D-AE19-62706E023703}">
                      <ahyp:hlinkClr xmlns:ahyp="http://schemas.microsoft.com/office/drawing/2018/hyperlinkcolor" val="tx"/>
                    </a:ext>
                  </a:extLst>
                </a:hlinkClick>
              </a:rPr>
              <a:t>kohta</a:t>
            </a:r>
            <a:r>
              <a:rPr lang="en-US" dirty="0">
                <a:hlinkClick r:id="rId2">
                  <a:extLst>
                    <a:ext uri="{A12FA001-AC4F-418D-AE19-62706E023703}">
                      <ahyp:hlinkClr xmlns:ahyp="http://schemas.microsoft.com/office/drawing/2018/hyperlinkcolor" val="tx"/>
                    </a:ext>
                  </a:extLst>
                </a:hlinkClick>
              </a:rPr>
              <a:t> </a:t>
            </a:r>
            <a:r>
              <a:rPr lang="en-US" dirty="0" err="1">
                <a:hlinkClick r:id="rId2">
                  <a:extLst>
                    <a:ext uri="{A12FA001-AC4F-418D-AE19-62706E023703}">
                      <ahyp:hlinkClr xmlns:ahyp="http://schemas.microsoft.com/office/drawing/2018/hyperlinkcolor" val="tx"/>
                    </a:ext>
                  </a:extLst>
                </a:hlinkClick>
              </a:rPr>
              <a:t>leiab</a:t>
            </a:r>
            <a:r>
              <a:rPr lang="en-US" dirty="0">
                <a:hlinkClick r:id="rId2">
                  <a:extLst>
                    <a:ext uri="{A12FA001-AC4F-418D-AE19-62706E023703}">
                      <ahyp:hlinkClr xmlns:ahyp="http://schemas.microsoft.com/office/drawing/2018/hyperlinkcolor" val="tx"/>
                    </a:ext>
                  </a:extLst>
                </a:hlinkClick>
              </a:rPr>
              <a:t> </a:t>
            </a:r>
            <a:r>
              <a:rPr lang="en-US" dirty="0" err="1">
                <a:hlinkClick r:id="rId2">
                  <a:extLst>
                    <a:ext uri="{A12FA001-AC4F-418D-AE19-62706E023703}">
                      <ahyp:hlinkClr xmlns:ahyp="http://schemas.microsoft.com/office/drawing/2018/hyperlinkcolor" val="tx"/>
                    </a:ext>
                  </a:extLst>
                </a:hlinkClick>
              </a:rPr>
              <a:t>klikkides</a:t>
            </a:r>
            <a:r>
              <a:rPr lang="en-US" dirty="0">
                <a:hlinkClick r:id="rId2">
                  <a:extLst>
                    <a:ext uri="{A12FA001-AC4F-418D-AE19-62706E023703}">
                      <ahyp:hlinkClr xmlns:ahyp="http://schemas.microsoft.com/office/drawing/2018/hyperlinkcolor" val="tx"/>
                    </a:ext>
                  </a:extLst>
                </a:hlinkClick>
              </a:rPr>
              <a:t> </a:t>
            </a:r>
            <a:r>
              <a:rPr lang="en-US" dirty="0" err="1">
                <a:hlinkClick r:id="rId2">
                  <a:extLst>
                    <a:ext uri="{A12FA001-AC4F-418D-AE19-62706E023703}">
                      <ahyp:hlinkClr xmlns:ahyp="http://schemas.microsoft.com/office/drawing/2018/hyperlinkcolor" val="tx"/>
                    </a:ext>
                  </a:extLst>
                </a:hlinkClick>
              </a:rPr>
              <a:t>sellel</a:t>
            </a:r>
            <a:r>
              <a:rPr lang="en-US" dirty="0">
                <a:hlinkClick r:id="rId2">
                  <a:extLst>
                    <a:ext uri="{A12FA001-AC4F-418D-AE19-62706E023703}">
                      <ahyp:hlinkClr xmlns:ahyp="http://schemas.microsoft.com/office/drawing/2018/hyperlinkcolor" val="tx"/>
                    </a:ext>
                  </a:extLst>
                </a:hlinkClick>
              </a:rPr>
              <a:t> </a:t>
            </a:r>
            <a:r>
              <a:rPr lang="en-US" dirty="0" err="1">
                <a:hlinkClick r:id="rId2">
                  <a:extLst>
                    <a:ext uri="{A12FA001-AC4F-418D-AE19-62706E023703}">
                      <ahyp:hlinkClr xmlns:ahyp="http://schemas.microsoft.com/office/drawing/2018/hyperlinkcolor" val="tx"/>
                    </a:ext>
                  </a:extLst>
                </a:hlinkClick>
              </a:rPr>
              <a:t>lingil</a:t>
            </a:r>
            <a:endParaRPr lang="en-US" dirty="0"/>
          </a:p>
          <a:p>
            <a:pPr marL="0"/>
            <a:endParaRPr lang="en-US" dirty="0"/>
          </a:p>
          <a:p>
            <a:endParaRPr lang="en-IE" dirty="0"/>
          </a:p>
        </p:txBody>
      </p:sp>
      <p:sp>
        <p:nvSpPr>
          <p:cNvPr id="4" name="Text Placeholder 3">
            <a:extLst>
              <a:ext uri="{FF2B5EF4-FFF2-40B4-BE49-F238E27FC236}">
                <a16:creationId xmlns:a16="http://schemas.microsoft.com/office/drawing/2014/main" id="{B4E49349-E197-4BB0-9D59-A593D9CD7C10}"/>
              </a:ext>
            </a:extLst>
          </p:cNvPr>
          <p:cNvSpPr>
            <a:spLocks noGrp="1"/>
          </p:cNvSpPr>
          <p:nvPr>
            <p:ph type="body" sz="quarter" idx="16"/>
          </p:nvPr>
        </p:nvSpPr>
        <p:spPr/>
        <p:txBody>
          <a:bodyPr>
            <a:normAutofit lnSpcReduction="10000"/>
          </a:bodyPr>
          <a:lstStyle/>
          <a:p>
            <a:r>
              <a:rPr lang="et-EE" dirty="0"/>
              <a:t>SIHIPÄRASE DIGITALISEERIMISE NÄIDE 2</a:t>
            </a:r>
            <a:r>
              <a:rPr lang="en-IE" dirty="0"/>
              <a:t>:</a:t>
            </a:r>
          </a:p>
          <a:p>
            <a:endParaRPr lang="en-IE" dirty="0"/>
          </a:p>
        </p:txBody>
      </p:sp>
    </p:spTree>
    <p:extLst>
      <p:ext uri="{BB962C8B-B14F-4D97-AF65-F5344CB8AC3E}">
        <p14:creationId xmlns:p14="http://schemas.microsoft.com/office/powerpoint/2010/main" val="3612760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70D2DF-7164-44F5-BAC8-8E6E51D01E0B}"/>
              </a:ext>
            </a:extLst>
          </p:cNvPr>
          <p:cNvSpPr>
            <a:spLocks noGrp="1"/>
          </p:cNvSpPr>
          <p:nvPr>
            <p:ph type="body" sz="quarter" idx="18"/>
          </p:nvPr>
        </p:nvSpPr>
        <p:spPr>
          <a:xfrm>
            <a:off x="734714" y="1468322"/>
            <a:ext cx="10647989" cy="4385825"/>
          </a:xfrm>
        </p:spPr>
        <p:txBody>
          <a:bodyPr>
            <a:noAutofit/>
          </a:bodyPr>
          <a:lstStyle/>
          <a:p>
            <a:pPr marL="0"/>
            <a:r>
              <a:rPr lang="en-US" sz="2200" b="1" dirty="0" err="1"/>
              <a:t>Erakorraline</a:t>
            </a:r>
            <a:r>
              <a:rPr lang="en-US" sz="2200" b="1" dirty="0"/>
              <a:t> </a:t>
            </a:r>
            <a:r>
              <a:rPr lang="en-US" sz="2200" b="1" dirty="0" err="1"/>
              <a:t>digitaliseerimine</a:t>
            </a:r>
            <a:r>
              <a:rPr lang="en-US" sz="2200" b="1" dirty="0"/>
              <a:t> </a:t>
            </a:r>
            <a:r>
              <a:rPr lang="en-US" sz="2200" dirty="0"/>
              <a:t>lei</a:t>
            </a:r>
            <a:r>
              <a:rPr lang="et-EE" sz="2200" dirty="0" err="1"/>
              <a:t>ab</a:t>
            </a:r>
            <a:r>
              <a:rPr lang="et-EE" sz="2200" dirty="0"/>
              <a:t> </a:t>
            </a:r>
            <a:r>
              <a:rPr lang="en-US" sz="2200" dirty="0" err="1"/>
              <a:t>aset</a:t>
            </a:r>
            <a:r>
              <a:rPr lang="en-US" sz="2200" dirty="0"/>
              <a:t> </a:t>
            </a:r>
            <a:r>
              <a:rPr lang="en-US" sz="2200" dirty="0" err="1"/>
              <a:t>siis</a:t>
            </a:r>
            <a:r>
              <a:rPr lang="en-US" sz="2200" dirty="0"/>
              <a:t>, </a:t>
            </a:r>
            <a:r>
              <a:rPr lang="en-US" sz="2200" dirty="0" err="1"/>
              <a:t>kui</a:t>
            </a:r>
            <a:r>
              <a:rPr lang="en-US" sz="2200" dirty="0"/>
              <a:t> </a:t>
            </a:r>
            <a:r>
              <a:rPr lang="en-US" sz="2200" dirty="0" err="1"/>
              <a:t>digitehnoloogiat</a:t>
            </a:r>
            <a:r>
              <a:rPr lang="en-US" sz="2200" dirty="0"/>
              <a:t> </a:t>
            </a:r>
            <a:r>
              <a:rPr lang="en-US" sz="2200" dirty="0" err="1"/>
              <a:t>kasutat</a:t>
            </a:r>
            <a:r>
              <a:rPr lang="et-EE" sz="2200" dirty="0" err="1"/>
              <a:t>akse</a:t>
            </a:r>
            <a:r>
              <a:rPr lang="et-EE" sz="2200" dirty="0"/>
              <a:t> mõne tekkinud probleemi, nt </a:t>
            </a:r>
            <a:r>
              <a:rPr lang="en-US" sz="2200" dirty="0"/>
              <a:t>Covid-19</a:t>
            </a:r>
            <a:r>
              <a:rPr lang="et-EE" sz="2200" dirty="0"/>
              <a:t> korral</a:t>
            </a:r>
            <a:r>
              <a:rPr lang="en-US" sz="2200" dirty="0"/>
              <a:t>. Kuna</a:t>
            </a:r>
            <a:r>
              <a:rPr lang="et-EE" sz="2200" dirty="0"/>
              <a:t> pandeemiast tingitud piirangute tõttu</a:t>
            </a:r>
            <a:r>
              <a:rPr lang="en-US" sz="2200" dirty="0"/>
              <a:t> </a:t>
            </a:r>
            <a:r>
              <a:rPr lang="en-US" sz="2200" dirty="0" err="1"/>
              <a:t>inimesed</a:t>
            </a:r>
            <a:r>
              <a:rPr lang="en-US" sz="2200" dirty="0"/>
              <a:t> </a:t>
            </a:r>
            <a:r>
              <a:rPr lang="en-US" sz="2200" dirty="0" err="1"/>
              <a:t>ei</a:t>
            </a:r>
            <a:r>
              <a:rPr lang="en-US" sz="2200" dirty="0"/>
              <a:t> </a:t>
            </a:r>
            <a:r>
              <a:rPr lang="en-US" sz="2200" dirty="0" err="1"/>
              <a:t>saanud</a:t>
            </a:r>
            <a:r>
              <a:rPr lang="en-US" sz="2200" dirty="0"/>
              <a:t> </a:t>
            </a:r>
            <a:r>
              <a:rPr lang="en-US" sz="2200" dirty="0" err="1"/>
              <a:t>enam</a:t>
            </a:r>
            <a:r>
              <a:rPr lang="en-US" sz="2200" dirty="0"/>
              <a:t> </a:t>
            </a:r>
            <a:r>
              <a:rPr lang="et-EE" sz="2200" dirty="0"/>
              <a:t>silmast silma </a:t>
            </a:r>
            <a:r>
              <a:rPr lang="en-US" sz="2200" dirty="0" err="1"/>
              <a:t>kohtuda</a:t>
            </a:r>
            <a:r>
              <a:rPr lang="en-US" sz="2200" dirty="0"/>
              <a:t>, </a:t>
            </a:r>
            <a:r>
              <a:rPr lang="en-US" sz="2200" dirty="0" err="1"/>
              <a:t>kasutati</a:t>
            </a:r>
            <a:r>
              <a:rPr lang="en-US" sz="2200" dirty="0"/>
              <a:t> </a:t>
            </a:r>
            <a:r>
              <a:rPr lang="et-EE" sz="2200" dirty="0"/>
              <a:t>selleks </a:t>
            </a:r>
            <a:r>
              <a:rPr lang="en-US" sz="2200" dirty="0" err="1"/>
              <a:t>digi</a:t>
            </a:r>
            <a:r>
              <a:rPr lang="et-EE" sz="2200" dirty="0"/>
              <a:t>vahendeid</a:t>
            </a:r>
            <a:r>
              <a:rPr lang="en-US" sz="2200" dirty="0"/>
              <a:t>. </a:t>
            </a:r>
            <a:r>
              <a:rPr lang="en-US" sz="2200" dirty="0" err="1"/>
              <a:t>Juhtumi</a:t>
            </a:r>
            <a:r>
              <a:rPr lang="et-EE" sz="2200" dirty="0"/>
              <a:t>kirjelduste </a:t>
            </a:r>
            <a:r>
              <a:rPr lang="en-US" sz="2200" dirty="0" err="1"/>
              <a:t>näidete</a:t>
            </a:r>
            <a:r>
              <a:rPr lang="en-US" sz="2200" dirty="0"/>
              <a:t> </a:t>
            </a:r>
            <a:r>
              <a:rPr lang="en-US" sz="2200" dirty="0" err="1"/>
              <a:t>hulka</a:t>
            </a:r>
            <a:r>
              <a:rPr lang="en-US" sz="2200" dirty="0"/>
              <a:t> </a:t>
            </a:r>
            <a:r>
              <a:rPr lang="en-US" sz="2200" dirty="0" err="1"/>
              <a:t>kuulusid</a:t>
            </a:r>
            <a:r>
              <a:rPr lang="en-US" sz="2200" dirty="0"/>
              <a:t> AIT FLAC </a:t>
            </a:r>
            <a:r>
              <a:rPr lang="et-EE" sz="2200" dirty="0"/>
              <a:t>kogukond </a:t>
            </a:r>
            <a:r>
              <a:rPr lang="en-US" sz="2200" dirty="0"/>
              <a:t>(</a:t>
            </a:r>
            <a:r>
              <a:rPr lang="en-US" sz="2200" dirty="0" err="1"/>
              <a:t>tasuta</a:t>
            </a:r>
            <a:r>
              <a:rPr lang="en-US" sz="2200" dirty="0"/>
              <a:t> </a:t>
            </a:r>
            <a:r>
              <a:rPr lang="en-US" sz="2200" dirty="0" err="1"/>
              <a:t>õigusnõustamiskeskused</a:t>
            </a:r>
            <a:r>
              <a:rPr lang="en-US" sz="2200" dirty="0"/>
              <a:t>), mis </a:t>
            </a:r>
            <a:r>
              <a:rPr lang="et-EE" sz="2200" dirty="0"/>
              <a:t>läks üle </a:t>
            </a:r>
            <a:r>
              <a:rPr lang="en-US" sz="2200" dirty="0" err="1"/>
              <a:t>veebikohtumistele</a:t>
            </a:r>
            <a:r>
              <a:rPr lang="et-EE" sz="2200" dirty="0"/>
              <a:t> ja </a:t>
            </a:r>
            <a:r>
              <a:rPr lang="en-US" sz="2200" dirty="0" err="1"/>
              <a:t>Klagenfurti</a:t>
            </a:r>
            <a:r>
              <a:rPr lang="en-US" sz="2200" dirty="0"/>
              <a:t> </a:t>
            </a:r>
            <a:r>
              <a:rPr lang="et-EE" sz="2200" dirty="0"/>
              <a:t>Ü</a:t>
            </a:r>
            <a:r>
              <a:rPr lang="en-US" sz="2200" dirty="0" err="1"/>
              <a:t>likooli</a:t>
            </a:r>
            <a:r>
              <a:rPr lang="en-US" sz="2200" dirty="0"/>
              <a:t> </a:t>
            </a:r>
            <a:r>
              <a:rPr lang="en-US" sz="2200" dirty="0" err="1"/>
              <a:t>üliõpilaste</a:t>
            </a:r>
            <a:r>
              <a:rPr lang="en-US" sz="2200" dirty="0"/>
              <a:t> </a:t>
            </a:r>
            <a:r>
              <a:rPr lang="en-US" sz="2200" dirty="0" err="1"/>
              <a:t>vabatahtlik</a:t>
            </a:r>
            <a:r>
              <a:rPr lang="et-EE" sz="2200" dirty="0" err="1"/>
              <a:t>ud</a:t>
            </a:r>
            <a:r>
              <a:rPr lang="en-US" sz="2200" dirty="0"/>
              <a:t> </a:t>
            </a:r>
            <a:r>
              <a:rPr lang="en-US" sz="2200" dirty="0" err="1"/>
              <a:t>projektid</a:t>
            </a:r>
            <a:r>
              <a:rPr lang="en-US" sz="2200" dirty="0"/>
              <a:t> </a:t>
            </a:r>
            <a:r>
              <a:rPr lang="en-US" sz="2200" dirty="0" err="1"/>
              <a:t>Caritasele</a:t>
            </a:r>
            <a:r>
              <a:rPr lang="en-US" sz="2200" dirty="0"/>
              <a:t>.</a:t>
            </a:r>
            <a:r>
              <a:rPr lang="et-EE" sz="2200" dirty="0"/>
              <a:t> </a:t>
            </a:r>
          </a:p>
          <a:p>
            <a:pPr marL="0"/>
            <a:r>
              <a:rPr lang="en-US" sz="2200" dirty="0"/>
              <a:t>AIT FLAC </a:t>
            </a:r>
            <a:r>
              <a:rPr lang="et-EE" sz="2200" dirty="0"/>
              <a:t>kogukonna </a:t>
            </a:r>
            <a:r>
              <a:rPr lang="en-US" sz="2200" dirty="0" err="1"/>
              <a:t>põhieesmärk</a:t>
            </a:r>
            <a:r>
              <a:rPr lang="en-US" sz="2200" dirty="0"/>
              <a:t> </a:t>
            </a:r>
            <a:r>
              <a:rPr lang="en-US" sz="2200" dirty="0" err="1"/>
              <a:t>oli</a:t>
            </a:r>
            <a:r>
              <a:rPr lang="en-US" sz="2200" dirty="0"/>
              <a:t> </a:t>
            </a:r>
            <a:r>
              <a:rPr lang="et-EE" sz="2200" dirty="0"/>
              <a:t>käigus hoida</a:t>
            </a:r>
            <a:r>
              <a:rPr lang="en-US" sz="2200" dirty="0"/>
              <a:t> </a:t>
            </a:r>
            <a:r>
              <a:rPr lang="et-EE" sz="2200" dirty="0"/>
              <a:t>infokeskusi</a:t>
            </a:r>
            <a:r>
              <a:rPr lang="en-US" sz="2200" dirty="0"/>
              <a:t>, </a:t>
            </a:r>
            <a:r>
              <a:rPr lang="en-US" sz="2200" dirty="0" err="1"/>
              <a:t>kuhu</a:t>
            </a:r>
            <a:r>
              <a:rPr lang="en-US" sz="2200" dirty="0"/>
              <a:t> </a:t>
            </a:r>
            <a:r>
              <a:rPr lang="et-EE" sz="2200" dirty="0"/>
              <a:t>kõik </a:t>
            </a:r>
            <a:r>
              <a:rPr lang="en-US" sz="2200" dirty="0" err="1"/>
              <a:t>üliõpilased</a:t>
            </a:r>
            <a:r>
              <a:rPr lang="en-US" sz="2200" dirty="0"/>
              <a:t> </a:t>
            </a:r>
            <a:r>
              <a:rPr lang="en-US" sz="2200" dirty="0" err="1"/>
              <a:t>sa</a:t>
            </a:r>
            <a:r>
              <a:rPr lang="et-EE" sz="2200" dirty="0"/>
              <a:t>id tulla </a:t>
            </a:r>
            <a:r>
              <a:rPr lang="en-US" sz="2200" dirty="0" err="1"/>
              <a:t>ühekordset</a:t>
            </a:r>
            <a:r>
              <a:rPr lang="en-US" sz="2200" dirty="0"/>
              <a:t> </a:t>
            </a:r>
            <a:r>
              <a:rPr lang="en-US" sz="2200" dirty="0" err="1"/>
              <a:t>õigusalast</a:t>
            </a:r>
            <a:r>
              <a:rPr lang="en-US" sz="2200" dirty="0"/>
              <a:t> </a:t>
            </a:r>
            <a:r>
              <a:rPr lang="et-EE" sz="2200" dirty="0"/>
              <a:t>nõu</a:t>
            </a:r>
            <a:r>
              <a:rPr lang="en-US" sz="2200" dirty="0"/>
              <a:t> </a:t>
            </a:r>
            <a:r>
              <a:rPr lang="et-EE" sz="2200" dirty="0"/>
              <a:t>küsima </a:t>
            </a:r>
            <a:r>
              <a:rPr lang="en-US" sz="2200" dirty="0" err="1"/>
              <a:t>kvalifitseeritud</a:t>
            </a:r>
            <a:r>
              <a:rPr lang="en-US" sz="2200" dirty="0"/>
              <a:t> </a:t>
            </a:r>
            <a:r>
              <a:rPr lang="en-US" sz="2200" dirty="0" err="1"/>
              <a:t>praktikutelt</a:t>
            </a:r>
            <a:r>
              <a:rPr lang="en-US" sz="2200" dirty="0"/>
              <a:t>, </a:t>
            </a:r>
            <a:r>
              <a:rPr lang="en-US" sz="2200" dirty="0" err="1"/>
              <a:t>kes</a:t>
            </a:r>
            <a:r>
              <a:rPr lang="en-US" sz="2200" dirty="0"/>
              <a:t> </a:t>
            </a:r>
            <a:r>
              <a:rPr lang="en-US" sz="2200" dirty="0" err="1"/>
              <a:t>juhendavad</a:t>
            </a:r>
            <a:r>
              <a:rPr lang="en-US" sz="2200" dirty="0"/>
              <a:t> </a:t>
            </a:r>
            <a:r>
              <a:rPr lang="en-US" sz="2200" dirty="0" err="1"/>
              <a:t>juuratudengeid</a:t>
            </a:r>
            <a:r>
              <a:rPr lang="en-US" sz="2200" dirty="0"/>
              <a:t>. Covid-19 </a:t>
            </a:r>
            <a:r>
              <a:rPr lang="en-US" sz="2200" dirty="0" err="1"/>
              <a:t>põhjustatud</a:t>
            </a:r>
            <a:r>
              <a:rPr lang="en-US" sz="2200" dirty="0"/>
              <a:t> </a:t>
            </a:r>
            <a:r>
              <a:rPr lang="en-US" sz="2200" dirty="0" err="1"/>
              <a:t>pr</a:t>
            </a:r>
            <a:r>
              <a:rPr lang="et-EE" sz="2200" dirty="0" err="1"/>
              <a:t>iirangutega</a:t>
            </a:r>
            <a:r>
              <a:rPr lang="en-US" sz="2200" dirty="0"/>
              <a:t> </a:t>
            </a:r>
            <a:r>
              <a:rPr lang="en-US" sz="2200" dirty="0" err="1"/>
              <a:t>seoses</a:t>
            </a:r>
            <a:r>
              <a:rPr lang="en-US" sz="2200" dirty="0"/>
              <a:t> </a:t>
            </a:r>
            <a:r>
              <a:rPr lang="et-EE" sz="2200" dirty="0"/>
              <a:t>silmast silma </a:t>
            </a:r>
            <a:r>
              <a:rPr lang="en-US" sz="2200" dirty="0" err="1"/>
              <a:t>kohtumis</a:t>
            </a:r>
            <a:r>
              <a:rPr lang="et-EE" sz="2200" dirty="0" err="1"/>
              <a:t>ed</a:t>
            </a:r>
            <a:r>
              <a:rPr lang="et-EE" sz="2200" dirty="0"/>
              <a:t> ei olnud enam võimalikud, kuid </a:t>
            </a:r>
            <a:r>
              <a:rPr lang="en-US" sz="2200" dirty="0"/>
              <a:t>FLAC</a:t>
            </a:r>
            <a:r>
              <a:rPr lang="et-EE" sz="2200" dirty="0"/>
              <a:t> kogukond soovis </a:t>
            </a:r>
            <a:r>
              <a:rPr lang="en-US" sz="2200" dirty="0" err="1"/>
              <a:t>oma</a:t>
            </a:r>
            <a:r>
              <a:rPr lang="en-US" sz="2200" dirty="0"/>
              <a:t> </a:t>
            </a:r>
            <a:r>
              <a:rPr lang="en-US" sz="2200" dirty="0" err="1"/>
              <a:t>tegevust</a:t>
            </a:r>
            <a:r>
              <a:rPr lang="en-US" sz="2200" dirty="0"/>
              <a:t> </a:t>
            </a:r>
            <a:r>
              <a:rPr lang="en-US" sz="2200" dirty="0" err="1"/>
              <a:t>jätkata</a:t>
            </a:r>
            <a:r>
              <a:rPr lang="en-US" sz="2200" dirty="0"/>
              <a:t>. </a:t>
            </a:r>
            <a:r>
              <a:rPr lang="en-US" sz="2200" dirty="0" err="1"/>
              <a:t>Ainus</a:t>
            </a:r>
            <a:r>
              <a:rPr lang="en-US" sz="2200" dirty="0"/>
              <a:t> </a:t>
            </a:r>
            <a:r>
              <a:rPr lang="en-US" sz="2200" dirty="0" err="1"/>
              <a:t>viis</a:t>
            </a:r>
            <a:r>
              <a:rPr lang="et-EE" sz="2200" dirty="0"/>
              <a:t> seda teha</a:t>
            </a:r>
            <a:r>
              <a:rPr lang="en-US" sz="2200" dirty="0"/>
              <a:t>, </a:t>
            </a:r>
            <a:r>
              <a:rPr lang="en-US" sz="2200" dirty="0" err="1"/>
              <a:t>oli</a:t>
            </a:r>
            <a:r>
              <a:rPr lang="en-US" sz="2200" dirty="0"/>
              <a:t> </a:t>
            </a:r>
            <a:r>
              <a:rPr lang="en-US" sz="2200" dirty="0" err="1"/>
              <a:t>oma</a:t>
            </a:r>
            <a:r>
              <a:rPr lang="en-US" sz="2200" dirty="0"/>
              <a:t> </a:t>
            </a:r>
            <a:r>
              <a:rPr lang="et-EE" sz="2200" dirty="0"/>
              <a:t>infokeskuste töö viia üle </a:t>
            </a:r>
            <a:r>
              <a:rPr lang="en-US" sz="2200" dirty="0" err="1"/>
              <a:t>virtuaal</a:t>
            </a:r>
            <a:r>
              <a:rPr lang="et-EE" sz="2200" dirty="0"/>
              <a:t>keskkonda</a:t>
            </a:r>
            <a:r>
              <a:rPr lang="en-US" sz="2200" dirty="0"/>
              <a:t>.</a:t>
            </a:r>
            <a:endParaRPr lang="et-EE" sz="2200" dirty="0"/>
          </a:p>
          <a:p>
            <a:pPr marL="0"/>
            <a:r>
              <a:rPr lang="en-US" sz="2200" dirty="0" err="1">
                <a:hlinkClick r:id="rId2">
                  <a:extLst>
                    <a:ext uri="{A12FA001-AC4F-418D-AE19-62706E023703}">
                      <ahyp:hlinkClr xmlns:ahyp="http://schemas.microsoft.com/office/drawing/2018/hyperlinkcolor" val="tx"/>
                    </a:ext>
                  </a:extLst>
                </a:hlinkClick>
              </a:rPr>
              <a:t>Rohkem</a:t>
            </a:r>
            <a:r>
              <a:rPr lang="en-US" sz="2200" dirty="0">
                <a:hlinkClick r:id="rId2">
                  <a:extLst>
                    <a:ext uri="{A12FA001-AC4F-418D-AE19-62706E023703}">
                      <ahyp:hlinkClr xmlns:ahyp="http://schemas.microsoft.com/office/drawing/2018/hyperlinkcolor" val="tx"/>
                    </a:ext>
                  </a:extLst>
                </a:hlinkClick>
              </a:rPr>
              <a:t> </a:t>
            </a:r>
            <a:r>
              <a:rPr lang="en-US" sz="2200" dirty="0" err="1">
                <a:hlinkClick r:id="rId2">
                  <a:extLst>
                    <a:ext uri="{A12FA001-AC4F-418D-AE19-62706E023703}">
                      <ahyp:hlinkClr xmlns:ahyp="http://schemas.microsoft.com/office/drawing/2018/hyperlinkcolor" val="tx"/>
                    </a:ext>
                  </a:extLst>
                </a:hlinkClick>
              </a:rPr>
              <a:t>infot</a:t>
            </a:r>
            <a:r>
              <a:rPr lang="en-US" sz="2200" dirty="0">
                <a:hlinkClick r:id="rId2">
                  <a:extLst>
                    <a:ext uri="{A12FA001-AC4F-418D-AE19-62706E023703}">
                      <ahyp:hlinkClr xmlns:ahyp="http://schemas.microsoft.com/office/drawing/2018/hyperlinkcolor" val="tx"/>
                    </a:ext>
                  </a:extLst>
                </a:hlinkClick>
              </a:rPr>
              <a:t> </a:t>
            </a:r>
            <a:r>
              <a:rPr lang="en-US" sz="2200" dirty="0" err="1">
                <a:hlinkClick r:id="rId2">
                  <a:extLst>
                    <a:ext uri="{A12FA001-AC4F-418D-AE19-62706E023703}">
                      <ahyp:hlinkClr xmlns:ahyp="http://schemas.microsoft.com/office/drawing/2018/hyperlinkcolor" val="tx"/>
                    </a:ext>
                  </a:extLst>
                </a:hlinkClick>
              </a:rPr>
              <a:t>Iirimaa</a:t>
            </a:r>
            <a:r>
              <a:rPr lang="en-US" sz="2200" dirty="0">
                <a:hlinkClick r:id="rId2">
                  <a:extLst>
                    <a:ext uri="{A12FA001-AC4F-418D-AE19-62706E023703}">
                      <ahyp:hlinkClr xmlns:ahyp="http://schemas.microsoft.com/office/drawing/2018/hyperlinkcolor" val="tx"/>
                    </a:ext>
                  </a:extLst>
                </a:hlinkClick>
              </a:rPr>
              <a:t> FLAC </a:t>
            </a:r>
            <a:r>
              <a:rPr lang="en-US" sz="2200" dirty="0" err="1">
                <a:hlinkClick r:id="rId2">
                  <a:extLst>
                    <a:ext uri="{A12FA001-AC4F-418D-AE19-62706E023703}">
                      <ahyp:hlinkClr xmlns:ahyp="http://schemas.microsoft.com/office/drawing/2018/hyperlinkcolor" val="tx"/>
                    </a:ext>
                  </a:extLst>
                </a:hlinkClick>
              </a:rPr>
              <a:t>kogukonna</a:t>
            </a:r>
            <a:r>
              <a:rPr lang="en-US" sz="2200" dirty="0">
                <a:hlinkClick r:id="rId2">
                  <a:extLst>
                    <a:ext uri="{A12FA001-AC4F-418D-AE19-62706E023703}">
                      <ahyp:hlinkClr xmlns:ahyp="http://schemas.microsoft.com/office/drawing/2018/hyperlinkcolor" val="tx"/>
                    </a:ext>
                  </a:extLst>
                </a:hlinkClick>
              </a:rPr>
              <a:t> </a:t>
            </a:r>
            <a:r>
              <a:rPr lang="en-US" sz="2200" dirty="0" err="1">
                <a:hlinkClick r:id="rId2">
                  <a:extLst>
                    <a:ext uri="{A12FA001-AC4F-418D-AE19-62706E023703}">
                      <ahyp:hlinkClr xmlns:ahyp="http://schemas.microsoft.com/office/drawing/2018/hyperlinkcolor" val="tx"/>
                    </a:ext>
                  </a:extLst>
                </a:hlinkClick>
              </a:rPr>
              <a:t>kohta</a:t>
            </a:r>
            <a:r>
              <a:rPr lang="en-US" sz="2200" dirty="0">
                <a:hlinkClick r:id="rId2">
                  <a:extLst>
                    <a:ext uri="{A12FA001-AC4F-418D-AE19-62706E023703}">
                      <ahyp:hlinkClr xmlns:ahyp="http://schemas.microsoft.com/office/drawing/2018/hyperlinkcolor" val="tx"/>
                    </a:ext>
                  </a:extLst>
                </a:hlinkClick>
              </a:rPr>
              <a:t> </a:t>
            </a:r>
            <a:r>
              <a:rPr lang="en-US" sz="2200" dirty="0" err="1">
                <a:hlinkClick r:id="rId2">
                  <a:extLst>
                    <a:ext uri="{A12FA001-AC4F-418D-AE19-62706E023703}">
                      <ahyp:hlinkClr xmlns:ahyp="http://schemas.microsoft.com/office/drawing/2018/hyperlinkcolor" val="tx"/>
                    </a:ext>
                  </a:extLst>
                </a:hlinkClick>
              </a:rPr>
              <a:t>leiab</a:t>
            </a:r>
            <a:r>
              <a:rPr lang="en-US" sz="2200" dirty="0">
                <a:hlinkClick r:id="rId2">
                  <a:extLst>
                    <a:ext uri="{A12FA001-AC4F-418D-AE19-62706E023703}">
                      <ahyp:hlinkClr xmlns:ahyp="http://schemas.microsoft.com/office/drawing/2018/hyperlinkcolor" val="tx"/>
                    </a:ext>
                  </a:extLst>
                </a:hlinkClick>
              </a:rPr>
              <a:t> </a:t>
            </a:r>
            <a:r>
              <a:rPr lang="en-US" sz="2200" dirty="0" err="1">
                <a:hlinkClick r:id="rId2">
                  <a:extLst>
                    <a:ext uri="{A12FA001-AC4F-418D-AE19-62706E023703}">
                      <ahyp:hlinkClr xmlns:ahyp="http://schemas.microsoft.com/office/drawing/2018/hyperlinkcolor" val="tx"/>
                    </a:ext>
                  </a:extLst>
                </a:hlinkClick>
              </a:rPr>
              <a:t>klikkides</a:t>
            </a:r>
            <a:r>
              <a:rPr lang="en-US" sz="2200" dirty="0">
                <a:hlinkClick r:id="rId2">
                  <a:extLst>
                    <a:ext uri="{A12FA001-AC4F-418D-AE19-62706E023703}">
                      <ahyp:hlinkClr xmlns:ahyp="http://schemas.microsoft.com/office/drawing/2018/hyperlinkcolor" val="tx"/>
                    </a:ext>
                  </a:extLst>
                </a:hlinkClick>
              </a:rPr>
              <a:t> </a:t>
            </a:r>
            <a:r>
              <a:rPr lang="en-US" sz="2200" dirty="0" err="1">
                <a:hlinkClick r:id="rId2">
                  <a:extLst>
                    <a:ext uri="{A12FA001-AC4F-418D-AE19-62706E023703}">
                      <ahyp:hlinkClr xmlns:ahyp="http://schemas.microsoft.com/office/drawing/2018/hyperlinkcolor" val="tx"/>
                    </a:ext>
                  </a:extLst>
                </a:hlinkClick>
              </a:rPr>
              <a:t>sellel</a:t>
            </a:r>
            <a:r>
              <a:rPr lang="en-US" sz="2200" dirty="0">
                <a:hlinkClick r:id="rId2">
                  <a:extLst>
                    <a:ext uri="{A12FA001-AC4F-418D-AE19-62706E023703}">
                      <ahyp:hlinkClr xmlns:ahyp="http://schemas.microsoft.com/office/drawing/2018/hyperlinkcolor" val="tx"/>
                    </a:ext>
                  </a:extLst>
                </a:hlinkClick>
              </a:rPr>
              <a:t> </a:t>
            </a:r>
            <a:r>
              <a:rPr lang="en-US" sz="2200" dirty="0" err="1">
                <a:hlinkClick r:id="rId2">
                  <a:extLst>
                    <a:ext uri="{A12FA001-AC4F-418D-AE19-62706E023703}">
                      <ahyp:hlinkClr xmlns:ahyp="http://schemas.microsoft.com/office/drawing/2018/hyperlinkcolor" val="tx"/>
                    </a:ext>
                  </a:extLst>
                </a:hlinkClick>
              </a:rPr>
              <a:t>lingil</a:t>
            </a:r>
            <a:endParaRPr lang="en-US" sz="2200" dirty="0"/>
          </a:p>
          <a:p>
            <a:pPr marL="0"/>
            <a:r>
              <a:rPr lang="en-US" sz="2200" dirty="0" err="1">
                <a:hlinkClick r:id="rId3">
                  <a:extLst>
                    <a:ext uri="{A12FA001-AC4F-418D-AE19-62706E023703}">
                      <ahyp:hlinkClr xmlns:ahyp="http://schemas.microsoft.com/office/drawing/2018/hyperlinkcolor" val="tx"/>
                    </a:ext>
                  </a:extLst>
                </a:hlinkClick>
              </a:rPr>
              <a:t>Rohkem</a:t>
            </a:r>
            <a:r>
              <a:rPr lang="en-US" sz="2200" dirty="0">
                <a:hlinkClick r:id="rId3">
                  <a:extLst>
                    <a:ext uri="{A12FA001-AC4F-418D-AE19-62706E023703}">
                      <ahyp:hlinkClr xmlns:ahyp="http://schemas.microsoft.com/office/drawing/2018/hyperlinkcolor" val="tx"/>
                    </a:ext>
                  </a:extLst>
                </a:hlinkClick>
              </a:rPr>
              <a:t> </a:t>
            </a:r>
            <a:r>
              <a:rPr lang="en-US" sz="2200" dirty="0" err="1">
                <a:hlinkClick r:id="rId3">
                  <a:extLst>
                    <a:ext uri="{A12FA001-AC4F-418D-AE19-62706E023703}">
                      <ahyp:hlinkClr xmlns:ahyp="http://schemas.microsoft.com/office/drawing/2018/hyperlinkcolor" val="tx"/>
                    </a:ext>
                  </a:extLst>
                </a:hlinkClick>
              </a:rPr>
              <a:t>juhtumikirjeldusi</a:t>
            </a:r>
            <a:r>
              <a:rPr lang="en-US" sz="2200" dirty="0">
                <a:hlinkClick r:id="rId3">
                  <a:extLst>
                    <a:ext uri="{A12FA001-AC4F-418D-AE19-62706E023703}">
                      <ahyp:hlinkClr xmlns:ahyp="http://schemas.microsoft.com/office/drawing/2018/hyperlinkcolor" val="tx"/>
                    </a:ext>
                  </a:extLst>
                </a:hlinkClick>
              </a:rPr>
              <a:t> </a:t>
            </a:r>
            <a:r>
              <a:rPr lang="en-US" sz="2200" dirty="0" err="1">
                <a:hlinkClick r:id="rId3">
                  <a:extLst>
                    <a:ext uri="{A12FA001-AC4F-418D-AE19-62706E023703}">
                      <ahyp:hlinkClr xmlns:ahyp="http://schemas.microsoft.com/office/drawing/2018/hyperlinkcolor" val="tx"/>
                    </a:ext>
                  </a:extLst>
                </a:hlinkClick>
              </a:rPr>
              <a:t>leiab</a:t>
            </a:r>
            <a:r>
              <a:rPr lang="en-US" sz="2200" dirty="0">
                <a:hlinkClick r:id="rId3">
                  <a:extLst>
                    <a:ext uri="{A12FA001-AC4F-418D-AE19-62706E023703}">
                      <ahyp:hlinkClr xmlns:ahyp="http://schemas.microsoft.com/office/drawing/2018/hyperlinkcolor" val="tx"/>
                    </a:ext>
                  </a:extLst>
                </a:hlinkClick>
              </a:rPr>
              <a:t> </a:t>
            </a:r>
            <a:r>
              <a:rPr lang="en-US" sz="2200" dirty="0" err="1">
                <a:hlinkClick r:id="rId3">
                  <a:extLst>
                    <a:ext uri="{A12FA001-AC4F-418D-AE19-62706E023703}">
                      <ahyp:hlinkClr xmlns:ahyp="http://schemas.microsoft.com/office/drawing/2018/hyperlinkcolor" val="tx"/>
                    </a:ext>
                  </a:extLst>
                </a:hlinkClick>
              </a:rPr>
              <a:t>Digitaalse</a:t>
            </a:r>
            <a:r>
              <a:rPr lang="en-US" sz="2200" dirty="0">
                <a:hlinkClick r:id="rId3">
                  <a:extLst>
                    <a:ext uri="{A12FA001-AC4F-418D-AE19-62706E023703}">
                      <ahyp:hlinkClr xmlns:ahyp="http://schemas.microsoft.com/office/drawing/2018/hyperlinkcolor" val="tx"/>
                    </a:ext>
                  </a:extLst>
                </a:hlinkClick>
              </a:rPr>
              <a:t> </a:t>
            </a:r>
            <a:r>
              <a:rPr lang="en-US" sz="2200" dirty="0" err="1">
                <a:hlinkClick r:id="rId3">
                  <a:extLst>
                    <a:ext uri="{A12FA001-AC4F-418D-AE19-62706E023703}">
                      <ahyp:hlinkClr xmlns:ahyp="http://schemas.microsoft.com/office/drawing/2018/hyperlinkcolor" val="tx"/>
                    </a:ext>
                  </a:extLst>
                </a:hlinkClick>
              </a:rPr>
              <a:t>kodanikuosaluse</a:t>
            </a:r>
            <a:r>
              <a:rPr lang="en-US" sz="2200" dirty="0">
                <a:hlinkClick r:id="rId3">
                  <a:extLst>
                    <a:ext uri="{A12FA001-AC4F-418D-AE19-62706E023703}">
                      <ahyp:hlinkClr xmlns:ahyp="http://schemas.microsoft.com/office/drawing/2018/hyperlinkcolor" val="tx"/>
                    </a:ext>
                  </a:extLst>
                </a:hlinkClick>
              </a:rPr>
              <a:t> </a:t>
            </a:r>
            <a:r>
              <a:rPr lang="en-US" sz="2200" dirty="0" err="1">
                <a:hlinkClick r:id="rId3">
                  <a:extLst>
                    <a:ext uri="{A12FA001-AC4F-418D-AE19-62706E023703}">
                      <ahyp:hlinkClr xmlns:ahyp="http://schemas.microsoft.com/office/drawing/2018/hyperlinkcolor" val="tx"/>
                    </a:ext>
                  </a:extLst>
                </a:hlinkClick>
              </a:rPr>
              <a:t>juhendist</a:t>
            </a:r>
            <a:endParaRPr lang="en-US" sz="2200" dirty="0"/>
          </a:p>
          <a:p>
            <a:pPr marL="0"/>
            <a:endParaRPr lang="en-US" sz="2200" dirty="0"/>
          </a:p>
        </p:txBody>
      </p:sp>
      <p:sp>
        <p:nvSpPr>
          <p:cNvPr id="2" name="Text Placeholder 1">
            <a:extLst>
              <a:ext uri="{FF2B5EF4-FFF2-40B4-BE49-F238E27FC236}">
                <a16:creationId xmlns:a16="http://schemas.microsoft.com/office/drawing/2014/main" id="{CC477573-23AD-4A5C-9754-C388638206AD}"/>
              </a:ext>
            </a:extLst>
          </p:cNvPr>
          <p:cNvSpPr>
            <a:spLocks noGrp="1"/>
          </p:cNvSpPr>
          <p:nvPr>
            <p:ph type="body" sz="quarter" idx="16"/>
          </p:nvPr>
        </p:nvSpPr>
        <p:spPr>
          <a:xfrm>
            <a:off x="734714" y="600223"/>
            <a:ext cx="10808102" cy="582221"/>
          </a:xfrm>
        </p:spPr>
        <p:txBody>
          <a:bodyPr>
            <a:normAutofit lnSpcReduction="10000"/>
          </a:bodyPr>
          <a:lstStyle/>
          <a:p>
            <a:r>
              <a:rPr lang="et-EE" dirty="0"/>
              <a:t>ERAKORRALISE DIGITALISEERIMISE NÄIDE</a:t>
            </a:r>
            <a:r>
              <a:rPr lang="en-IE" dirty="0"/>
              <a:t>:</a:t>
            </a:r>
          </a:p>
          <a:p>
            <a:endParaRPr lang="en-IE" dirty="0"/>
          </a:p>
        </p:txBody>
      </p:sp>
    </p:spTree>
    <p:extLst>
      <p:ext uri="{BB962C8B-B14F-4D97-AF65-F5344CB8AC3E}">
        <p14:creationId xmlns:p14="http://schemas.microsoft.com/office/powerpoint/2010/main" val="2968848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B4EE4B5-201B-174E-B893-01ED4F1DAA83}"/>
              </a:ext>
            </a:extLst>
          </p:cNvPr>
          <p:cNvSpPr>
            <a:spLocks noGrp="1"/>
          </p:cNvSpPr>
          <p:nvPr>
            <p:ph type="body" sz="quarter" idx="15"/>
          </p:nvPr>
        </p:nvSpPr>
        <p:spPr/>
        <p:txBody>
          <a:bodyPr/>
          <a:lstStyle/>
          <a:p>
            <a:endParaRPr lang="en-US" dirty="0"/>
          </a:p>
        </p:txBody>
      </p:sp>
      <p:sp>
        <p:nvSpPr>
          <p:cNvPr id="7" name="Text Placeholder 6">
            <a:extLst>
              <a:ext uri="{FF2B5EF4-FFF2-40B4-BE49-F238E27FC236}">
                <a16:creationId xmlns:a16="http://schemas.microsoft.com/office/drawing/2014/main" id="{9F49D57C-D7DF-9F49-AF13-3998A730433E}"/>
              </a:ext>
            </a:extLst>
          </p:cNvPr>
          <p:cNvSpPr>
            <a:spLocks noGrp="1"/>
          </p:cNvSpPr>
          <p:nvPr>
            <p:ph type="body" sz="quarter" idx="18"/>
          </p:nvPr>
        </p:nvSpPr>
        <p:spPr>
          <a:xfrm>
            <a:off x="763196" y="1601403"/>
            <a:ext cx="4871364" cy="3515635"/>
          </a:xfrm>
        </p:spPr>
        <p:txBody>
          <a:bodyPr>
            <a:normAutofit lnSpcReduction="10000"/>
          </a:bodyPr>
          <a:lstStyle/>
          <a:p>
            <a:pPr marL="0" indent="0"/>
            <a:r>
              <a:rPr lang="et-EE" dirty="0"/>
              <a:t>See moodul käsitleb õppijate digitaalse kodanikuosaluse kontseptsiooni ja selgitab, mis on digitaalne kodanikuosalus ja selle potentsiaali õppijate arenemisel ja sotsiaalseks sidususeks ühiskonnas. Õppijad saavad ülevaate pädevustest, mida nad omandavad </a:t>
            </a:r>
            <a:r>
              <a:rPr lang="et-EE" dirty="0" err="1"/>
              <a:t>digitaalstes</a:t>
            </a:r>
            <a:r>
              <a:rPr lang="et-EE" dirty="0"/>
              <a:t> kodanikuosaluse tegevustes osaledes, ning tutvuvad mitmete kodaniku kaasamise projektide näidetega.</a:t>
            </a:r>
          </a:p>
        </p:txBody>
      </p:sp>
      <p:sp>
        <p:nvSpPr>
          <p:cNvPr id="6" name="Text Placeholder 5">
            <a:extLst>
              <a:ext uri="{FF2B5EF4-FFF2-40B4-BE49-F238E27FC236}">
                <a16:creationId xmlns:a16="http://schemas.microsoft.com/office/drawing/2014/main" id="{D1F97872-E326-814E-B621-401B933B821F}"/>
              </a:ext>
            </a:extLst>
          </p:cNvPr>
          <p:cNvSpPr>
            <a:spLocks noGrp="1"/>
          </p:cNvSpPr>
          <p:nvPr>
            <p:ph type="body" sz="quarter" idx="16"/>
          </p:nvPr>
        </p:nvSpPr>
        <p:spPr/>
        <p:txBody>
          <a:bodyPr>
            <a:normAutofit/>
          </a:bodyPr>
          <a:lstStyle/>
          <a:p>
            <a:r>
              <a:rPr lang="en-US" dirty="0"/>
              <a:t>Mo</a:t>
            </a:r>
            <a:r>
              <a:rPr lang="et-EE" dirty="0"/>
              <a:t>o</a:t>
            </a:r>
            <a:r>
              <a:rPr lang="en-US" dirty="0" err="1"/>
              <a:t>dul</a:t>
            </a:r>
            <a:r>
              <a:rPr lang="en-US" dirty="0"/>
              <a:t> 1</a:t>
            </a:r>
            <a:r>
              <a:rPr lang="et-EE" dirty="0"/>
              <a:t>:</a:t>
            </a:r>
            <a:r>
              <a:rPr lang="en-US" dirty="0"/>
              <a:t> </a:t>
            </a:r>
          </a:p>
        </p:txBody>
      </p:sp>
      <p:sp>
        <p:nvSpPr>
          <p:cNvPr id="2" name="Text Placeholder 1">
            <a:extLst>
              <a:ext uri="{FF2B5EF4-FFF2-40B4-BE49-F238E27FC236}">
                <a16:creationId xmlns:a16="http://schemas.microsoft.com/office/drawing/2014/main" id="{5A80BA90-44CA-2744-BB6F-BEACD329C22E}"/>
              </a:ext>
            </a:extLst>
          </p:cNvPr>
          <p:cNvSpPr>
            <a:spLocks noGrp="1"/>
          </p:cNvSpPr>
          <p:nvPr>
            <p:ph type="body" sz="quarter" idx="14"/>
          </p:nvPr>
        </p:nvSpPr>
        <p:spPr/>
        <p:txBody>
          <a:bodyPr/>
          <a:lstStyle/>
          <a:p>
            <a:r>
              <a:rPr lang="en-US" dirty="0"/>
              <a:t>T</a:t>
            </a:r>
            <a:r>
              <a:rPr lang="et-EE" dirty="0" err="1"/>
              <a:t>eema</a:t>
            </a:r>
            <a:r>
              <a:rPr lang="en-US" dirty="0"/>
              <a:t> 1: </a:t>
            </a:r>
            <a:r>
              <a:rPr lang="et-EE" dirty="0"/>
              <a:t>Mis on üliõpilaste digitaalne kodanikuosalus?</a:t>
            </a:r>
            <a:endParaRPr lang="en-US" dirty="0"/>
          </a:p>
        </p:txBody>
      </p:sp>
      <p:sp>
        <p:nvSpPr>
          <p:cNvPr id="8" name="Text Placeholder 7">
            <a:extLst>
              <a:ext uri="{FF2B5EF4-FFF2-40B4-BE49-F238E27FC236}">
                <a16:creationId xmlns:a16="http://schemas.microsoft.com/office/drawing/2014/main" id="{A17A3573-EF13-E64A-81BB-BF0EFE81C187}"/>
              </a:ext>
            </a:extLst>
          </p:cNvPr>
          <p:cNvSpPr>
            <a:spLocks noGrp="1"/>
          </p:cNvSpPr>
          <p:nvPr>
            <p:ph type="body" sz="quarter" idx="19"/>
          </p:nvPr>
        </p:nvSpPr>
        <p:spPr/>
        <p:txBody>
          <a:bodyPr/>
          <a:lstStyle/>
          <a:p>
            <a:endParaRPr lang="en-US"/>
          </a:p>
        </p:txBody>
      </p:sp>
      <p:sp>
        <p:nvSpPr>
          <p:cNvPr id="9" name="Text Placeholder 8">
            <a:extLst>
              <a:ext uri="{FF2B5EF4-FFF2-40B4-BE49-F238E27FC236}">
                <a16:creationId xmlns:a16="http://schemas.microsoft.com/office/drawing/2014/main" id="{C4419BF1-5CAF-8F47-86A0-836F57506040}"/>
              </a:ext>
            </a:extLst>
          </p:cNvPr>
          <p:cNvSpPr>
            <a:spLocks noGrp="1"/>
          </p:cNvSpPr>
          <p:nvPr>
            <p:ph type="body" sz="quarter" idx="20"/>
          </p:nvPr>
        </p:nvSpPr>
        <p:spPr>
          <a:xfrm>
            <a:off x="7215861" y="2544284"/>
            <a:ext cx="4871364" cy="822373"/>
          </a:xfrm>
        </p:spPr>
        <p:txBody>
          <a:bodyPr/>
          <a:lstStyle/>
          <a:p>
            <a:r>
              <a:rPr lang="en-US" dirty="0" err="1"/>
              <a:t>Teema</a:t>
            </a:r>
            <a:r>
              <a:rPr lang="en-US" dirty="0"/>
              <a:t> 2: </a:t>
            </a:r>
            <a:r>
              <a:rPr lang="et-EE" dirty="0"/>
              <a:t>Kuidas digitaalne kodanikuosalus mõjutab ülikoole (ja muudki)?</a:t>
            </a:r>
            <a:endParaRPr lang="en-US" dirty="0"/>
          </a:p>
          <a:p>
            <a:endParaRPr lang="en-US" dirty="0"/>
          </a:p>
        </p:txBody>
      </p:sp>
      <p:sp>
        <p:nvSpPr>
          <p:cNvPr id="10" name="Text Placeholder 9">
            <a:extLst>
              <a:ext uri="{FF2B5EF4-FFF2-40B4-BE49-F238E27FC236}">
                <a16:creationId xmlns:a16="http://schemas.microsoft.com/office/drawing/2014/main" id="{C48A5FD9-D237-2A4E-8E70-A4EEB17BACF2}"/>
              </a:ext>
            </a:extLst>
          </p:cNvPr>
          <p:cNvSpPr>
            <a:spLocks noGrp="1"/>
          </p:cNvSpPr>
          <p:nvPr>
            <p:ph type="body" sz="quarter" idx="21"/>
          </p:nvPr>
        </p:nvSpPr>
        <p:spPr/>
        <p:txBody>
          <a:bodyPr/>
          <a:lstStyle/>
          <a:p>
            <a:endParaRPr lang="en-US"/>
          </a:p>
        </p:txBody>
      </p:sp>
      <p:sp>
        <p:nvSpPr>
          <p:cNvPr id="11" name="Text Placeholder 10">
            <a:extLst>
              <a:ext uri="{FF2B5EF4-FFF2-40B4-BE49-F238E27FC236}">
                <a16:creationId xmlns:a16="http://schemas.microsoft.com/office/drawing/2014/main" id="{2C40850D-009A-7441-B664-3A4BA8330E62}"/>
              </a:ext>
            </a:extLst>
          </p:cNvPr>
          <p:cNvSpPr>
            <a:spLocks noGrp="1"/>
          </p:cNvSpPr>
          <p:nvPr>
            <p:ph type="body" sz="quarter" idx="22"/>
          </p:nvPr>
        </p:nvSpPr>
        <p:spPr/>
        <p:txBody>
          <a:bodyPr/>
          <a:lstStyle/>
          <a:p>
            <a:r>
              <a:rPr lang="en-US" dirty="0" err="1"/>
              <a:t>Teema</a:t>
            </a:r>
            <a:r>
              <a:rPr lang="en-US" dirty="0"/>
              <a:t> 3: </a:t>
            </a:r>
            <a:r>
              <a:rPr lang="et-EE" dirty="0"/>
              <a:t>Milliseid pädevusi õppijad kui </a:t>
            </a:r>
            <a:r>
              <a:rPr lang="et-EE" dirty="0" err="1"/>
              <a:t>kodanikuühiskonns</a:t>
            </a:r>
            <a:r>
              <a:rPr lang="et-EE" dirty="0"/>
              <a:t> </a:t>
            </a:r>
            <a:r>
              <a:rPr lang="et-EE" dirty="0" err="1"/>
              <a:t>osalejed</a:t>
            </a:r>
            <a:r>
              <a:rPr lang="et-EE" dirty="0"/>
              <a:t> arendavad?</a:t>
            </a:r>
          </a:p>
        </p:txBody>
      </p:sp>
      <p:sp>
        <p:nvSpPr>
          <p:cNvPr id="12" name="Text Placeholder 11">
            <a:extLst>
              <a:ext uri="{FF2B5EF4-FFF2-40B4-BE49-F238E27FC236}">
                <a16:creationId xmlns:a16="http://schemas.microsoft.com/office/drawing/2014/main" id="{9D01DFFD-F752-934A-8AD0-6D0868299CF3}"/>
              </a:ext>
            </a:extLst>
          </p:cNvPr>
          <p:cNvSpPr>
            <a:spLocks noGrp="1"/>
          </p:cNvSpPr>
          <p:nvPr>
            <p:ph type="body" sz="quarter" idx="23"/>
          </p:nvPr>
        </p:nvSpPr>
        <p:spPr/>
        <p:txBody>
          <a:bodyPr/>
          <a:lstStyle/>
          <a:p>
            <a:endParaRPr lang="en-US" dirty="0"/>
          </a:p>
        </p:txBody>
      </p:sp>
      <p:sp>
        <p:nvSpPr>
          <p:cNvPr id="13" name="Text Placeholder 12">
            <a:extLst>
              <a:ext uri="{FF2B5EF4-FFF2-40B4-BE49-F238E27FC236}">
                <a16:creationId xmlns:a16="http://schemas.microsoft.com/office/drawing/2014/main" id="{49B03528-2202-E941-B8AD-F9FFA7651659}"/>
              </a:ext>
            </a:extLst>
          </p:cNvPr>
          <p:cNvSpPr>
            <a:spLocks noGrp="1"/>
          </p:cNvSpPr>
          <p:nvPr>
            <p:ph type="body" sz="quarter" idx="24"/>
          </p:nvPr>
        </p:nvSpPr>
        <p:spPr>
          <a:xfrm>
            <a:off x="7215861" y="4424843"/>
            <a:ext cx="4757064" cy="822373"/>
          </a:xfrm>
        </p:spPr>
        <p:txBody>
          <a:bodyPr/>
          <a:lstStyle/>
          <a:p>
            <a:r>
              <a:rPr lang="en-US" dirty="0" err="1"/>
              <a:t>Teema</a:t>
            </a:r>
            <a:r>
              <a:rPr lang="en-US" dirty="0"/>
              <a:t> 4: </a:t>
            </a:r>
            <a:r>
              <a:rPr lang="et-EE" dirty="0"/>
              <a:t>Näiteid üliõpilaste digitaalsest kodanikuaktiivsusest</a:t>
            </a:r>
            <a:endParaRPr lang="en-US" dirty="0"/>
          </a:p>
        </p:txBody>
      </p:sp>
      <p:sp>
        <p:nvSpPr>
          <p:cNvPr id="14" name="Text Placeholder 13">
            <a:extLst>
              <a:ext uri="{FF2B5EF4-FFF2-40B4-BE49-F238E27FC236}">
                <a16:creationId xmlns:a16="http://schemas.microsoft.com/office/drawing/2014/main" id="{3B7B5BCC-0C75-6048-B2A1-702C8D5716E9}"/>
              </a:ext>
            </a:extLst>
          </p:cNvPr>
          <p:cNvSpPr>
            <a:spLocks noGrp="1"/>
          </p:cNvSpPr>
          <p:nvPr>
            <p:ph type="body" sz="quarter" idx="25"/>
          </p:nvPr>
        </p:nvSpPr>
        <p:spPr/>
        <p:txBody>
          <a:bodyPr/>
          <a:lstStyle/>
          <a:p>
            <a:endParaRPr lang="en-US" dirty="0"/>
          </a:p>
        </p:txBody>
      </p:sp>
      <p:sp>
        <p:nvSpPr>
          <p:cNvPr id="15" name="Text Placeholder 14">
            <a:extLst>
              <a:ext uri="{FF2B5EF4-FFF2-40B4-BE49-F238E27FC236}">
                <a16:creationId xmlns:a16="http://schemas.microsoft.com/office/drawing/2014/main" id="{2CF53864-63EB-9940-A7F3-3B7A547B5905}"/>
              </a:ext>
            </a:extLst>
          </p:cNvPr>
          <p:cNvSpPr>
            <a:spLocks noGrp="1"/>
          </p:cNvSpPr>
          <p:nvPr>
            <p:ph type="body" sz="quarter" idx="26"/>
          </p:nvPr>
        </p:nvSpPr>
        <p:spPr/>
        <p:txBody>
          <a:bodyPr/>
          <a:lstStyle/>
          <a:p>
            <a:r>
              <a:rPr lang="en-US" dirty="0"/>
              <a:t>Video</a:t>
            </a:r>
            <a:r>
              <a:rPr lang="et-EE" dirty="0"/>
              <a:t>d ja harjutused</a:t>
            </a:r>
            <a:endParaRPr lang="en-US" dirty="0"/>
          </a:p>
        </p:txBody>
      </p:sp>
      <p:sp>
        <p:nvSpPr>
          <p:cNvPr id="16" name="TextBox 15">
            <a:extLst>
              <a:ext uri="{FF2B5EF4-FFF2-40B4-BE49-F238E27FC236}">
                <a16:creationId xmlns:a16="http://schemas.microsoft.com/office/drawing/2014/main" id="{8A54B590-BFD2-4697-9F6E-F13FC752E633}"/>
              </a:ext>
            </a:extLst>
          </p:cNvPr>
          <p:cNvSpPr txBox="1"/>
          <p:nvPr/>
        </p:nvSpPr>
        <p:spPr>
          <a:xfrm>
            <a:off x="5772724" y="6431762"/>
            <a:ext cx="6419276" cy="369332"/>
          </a:xfrm>
          <a:prstGeom prst="rect">
            <a:avLst/>
          </a:prstGeom>
          <a:noFill/>
        </p:spPr>
        <p:txBody>
          <a:bodyPr wrap="square">
            <a:spAutoFit/>
          </a:bodyPr>
          <a:lstStyle/>
          <a:p>
            <a:r>
              <a:rPr lang="en-US" sz="900" dirty="0">
                <a:solidFill>
                  <a:srgbClr val="002060"/>
                </a:solidFill>
              </a:rPr>
              <a:t>This project has been funded with support from the European Commission. This publication reflects the views only of the author(s), and the Commission cannot be held responsible for any use, which may be made of the information contained therein. </a:t>
            </a:r>
          </a:p>
        </p:txBody>
      </p:sp>
      <p:sp>
        <p:nvSpPr>
          <p:cNvPr id="3" name="TextBox 2">
            <a:extLst>
              <a:ext uri="{FF2B5EF4-FFF2-40B4-BE49-F238E27FC236}">
                <a16:creationId xmlns:a16="http://schemas.microsoft.com/office/drawing/2014/main" id="{9525EF2F-3735-4489-BB9F-6A096FDC5250}"/>
              </a:ext>
            </a:extLst>
          </p:cNvPr>
          <p:cNvSpPr txBox="1"/>
          <p:nvPr/>
        </p:nvSpPr>
        <p:spPr>
          <a:xfrm>
            <a:off x="6997029" y="391886"/>
            <a:ext cx="4378451" cy="584775"/>
          </a:xfrm>
          <a:prstGeom prst="rect">
            <a:avLst/>
          </a:prstGeom>
          <a:noFill/>
        </p:spPr>
        <p:txBody>
          <a:bodyPr wrap="square" rtlCol="0">
            <a:spAutoFit/>
          </a:bodyPr>
          <a:lstStyle/>
          <a:p>
            <a:pPr algn="ctr"/>
            <a:r>
              <a:rPr lang="et-EE" sz="3200" b="1" dirty="0">
                <a:solidFill>
                  <a:srgbClr val="23385C"/>
                </a:solidFill>
              </a:rPr>
              <a:t>Sisu</a:t>
            </a:r>
            <a:endParaRPr lang="en-IE" b="1" dirty="0">
              <a:solidFill>
                <a:srgbClr val="23385C"/>
              </a:solidFill>
            </a:endParaRPr>
          </a:p>
        </p:txBody>
      </p:sp>
    </p:spTree>
    <p:extLst>
      <p:ext uri="{BB962C8B-B14F-4D97-AF65-F5344CB8AC3E}">
        <p14:creationId xmlns:p14="http://schemas.microsoft.com/office/powerpoint/2010/main" val="4080054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70D2DF-7164-44F5-BAC8-8E6E51D01E0B}"/>
              </a:ext>
            </a:extLst>
          </p:cNvPr>
          <p:cNvSpPr>
            <a:spLocks noGrp="1"/>
          </p:cNvSpPr>
          <p:nvPr>
            <p:ph type="body" sz="quarter" idx="18"/>
          </p:nvPr>
        </p:nvSpPr>
        <p:spPr>
          <a:xfrm>
            <a:off x="734714" y="1573426"/>
            <a:ext cx="10626969" cy="4173602"/>
          </a:xfrm>
        </p:spPr>
        <p:txBody>
          <a:bodyPr>
            <a:noAutofit/>
          </a:bodyPr>
          <a:lstStyle/>
          <a:p>
            <a:pPr marL="0"/>
            <a:r>
              <a:rPr lang="en-US" b="1" dirty="0" err="1"/>
              <a:t>Klagenfurti</a:t>
            </a:r>
            <a:r>
              <a:rPr lang="en-US" b="1" dirty="0"/>
              <a:t> </a:t>
            </a:r>
            <a:r>
              <a:rPr lang="en-US" b="1" dirty="0" err="1"/>
              <a:t>ülikooli</a:t>
            </a:r>
            <a:r>
              <a:rPr lang="en-US" b="1" dirty="0"/>
              <a:t> </a:t>
            </a:r>
            <a:r>
              <a:rPr lang="en-US" b="1" dirty="0" err="1"/>
              <a:t>üliõpilaste</a:t>
            </a:r>
            <a:r>
              <a:rPr lang="en-US" b="1" dirty="0"/>
              <a:t> </a:t>
            </a:r>
            <a:r>
              <a:rPr lang="en-US" b="1" dirty="0" err="1"/>
              <a:t>vabatahtlikud</a:t>
            </a:r>
            <a:r>
              <a:rPr lang="en-US" b="1" dirty="0"/>
              <a:t> </a:t>
            </a:r>
            <a:r>
              <a:rPr lang="en-US" b="1" dirty="0" err="1"/>
              <a:t>projektid</a:t>
            </a:r>
            <a:r>
              <a:rPr lang="en-US" b="1" dirty="0"/>
              <a:t> </a:t>
            </a:r>
            <a:r>
              <a:rPr lang="en-US" b="1" dirty="0" err="1"/>
              <a:t>Caritasele</a:t>
            </a:r>
            <a:r>
              <a:rPr lang="en-US" b="1" dirty="0"/>
              <a:t> </a:t>
            </a:r>
            <a:r>
              <a:rPr lang="en-US" dirty="0"/>
              <a:t>on </a:t>
            </a:r>
            <a:r>
              <a:rPr lang="en-US" dirty="0" err="1"/>
              <a:t>mõeldud</a:t>
            </a:r>
            <a:r>
              <a:rPr lang="en-US" dirty="0"/>
              <a:t> </a:t>
            </a:r>
            <a:r>
              <a:rPr lang="en-US" dirty="0" err="1"/>
              <a:t>üliõpilastele</a:t>
            </a:r>
            <a:r>
              <a:rPr lang="en-US" dirty="0"/>
              <a:t>, et </a:t>
            </a:r>
            <a:r>
              <a:rPr lang="en-US" dirty="0" err="1"/>
              <a:t>õppida</a:t>
            </a:r>
            <a:r>
              <a:rPr lang="en-US" dirty="0"/>
              <a:t>, </a:t>
            </a:r>
            <a:r>
              <a:rPr lang="en-US" dirty="0" err="1"/>
              <a:t>kuidas</a:t>
            </a:r>
            <a:r>
              <a:rPr lang="en-US" dirty="0"/>
              <a:t> </a:t>
            </a:r>
            <a:r>
              <a:rPr lang="en-US" dirty="0" err="1"/>
              <a:t>projektijuhtimine</a:t>
            </a:r>
            <a:r>
              <a:rPr lang="en-US" dirty="0"/>
              <a:t> </a:t>
            </a:r>
            <a:r>
              <a:rPr lang="en-US" dirty="0" err="1"/>
              <a:t>praktikas</a:t>
            </a:r>
            <a:r>
              <a:rPr lang="en-US" dirty="0"/>
              <a:t> </a:t>
            </a:r>
            <a:r>
              <a:rPr lang="en-US" dirty="0" err="1"/>
              <a:t>töötab</a:t>
            </a:r>
            <a:r>
              <a:rPr lang="en-US" dirty="0"/>
              <a:t>. </a:t>
            </a:r>
            <a:r>
              <a:rPr lang="en-US" dirty="0" err="1"/>
              <a:t>Üliõpilased</a:t>
            </a:r>
            <a:r>
              <a:rPr lang="en-US" dirty="0"/>
              <a:t> </a:t>
            </a:r>
            <a:r>
              <a:rPr lang="en-US" dirty="0" err="1"/>
              <a:t>osalesid</a:t>
            </a:r>
            <a:r>
              <a:rPr lang="en-US" dirty="0"/>
              <a:t> </a:t>
            </a:r>
            <a:r>
              <a:rPr lang="en-US" dirty="0" err="1"/>
              <a:t>erinevates</a:t>
            </a:r>
            <a:r>
              <a:rPr lang="en-US" dirty="0"/>
              <a:t> </a:t>
            </a:r>
            <a:r>
              <a:rPr lang="en-US" dirty="0" err="1"/>
              <a:t>projektides</a:t>
            </a:r>
            <a:r>
              <a:rPr lang="en-US" dirty="0"/>
              <a:t>, </a:t>
            </a:r>
            <a:r>
              <a:rPr lang="en-US" dirty="0" err="1"/>
              <a:t>näiteks</a:t>
            </a:r>
            <a:r>
              <a:rPr lang="en-US" dirty="0"/>
              <a:t> </a:t>
            </a:r>
            <a:r>
              <a:rPr lang="en-US" dirty="0" err="1"/>
              <a:t>kogus</a:t>
            </a:r>
            <a:r>
              <a:rPr lang="en-US" dirty="0"/>
              <a:t> </a:t>
            </a:r>
            <a:r>
              <a:rPr lang="en-US" dirty="0" err="1"/>
              <a:t>üks</a:t>
            </a:r>
            <a:r>
              <a:rPr lang="en-US" dirty="0"/>
              <a:t> </a:t>
            </a:r>
            <a:r>
              <a:rPr lang="en-US" dirty="0" err="1"/>
              <a:t>projektimeeskond</a:t>
            </a:r>
            <a:r>
              <a:rPr lang="en-US" dirty="0"/>
              <a:t> </a:t>
            </a:r>
            <a:r>
              <a:rPr lang="en-US" dirty="0" err="1"/>
              <a:t>kohalikule</a:t>
            </a:r>
            <a:r>
              <a:rPr lang="en-US" dirty="0"/>
              <a:t> </a:t>
            </a:r>
            <a:r>
              <a:rPr lang="en-US" dirty="0" err="1"/>
              <a:t>kodutute</a:t>
            </a:r>
            <a:r>
              <a:rPr lang="en-US" dirty="0"/>
              <a:t> </a:t>
            </a:r>
            <a:r>
              <a:rPr lang="en-US" dirty="0" err="1"/>
              <a:t>päevakeskusele</a:t>
            </a:r>
            <a:r>
              <a:rPr lang="en-US" dirty="0"/>
              <a:t> </a:t>
            </a:r>
            <a:r>
              <a:rPr lang="en-US" dirty="0" err="1"/>
              <a:t>hügieenitarbeid</a:t>
            </a:r>
            <a:r>
              <a:rPr lang="en-US" dirty="0"/>
              <a:t> ja </a:t>
            </a:r>
            <a:r>
              <a:rPr lang="en-US" dirty="0" err="1"/>
              <a:t>teine</a:t>
            </a:r>
            <a:r>
              <a:rPr lang="en-US" dirty="0"/>
              <a:t> </a:t>
            </a:r>
            <a:r>
              <a:rPr lang="en-US" dirty="0" err="1"/>
              <a:t>projekt</a:t>
            </a:r>
            <a:r>
              <a:rPr lang="en-US" dirty="0"/>
              <a:t> </a:t>
            </a:r>
            <a:r>
              <a:rPr lang="en-US" dirty="0" err="1"/>
              <a:t>viis</a:t>
            </a:r>
            <a:r>
              <a:rPr lang="en-US" dirty="0"/>
              <a:t> </a:t>
            </a:r>
            <a:r>
              <a:rPr lang="en-US" dirty="0" err="1"/>
              <a:t>taaskasutusse</a:t>
            </a:r>
            <a:r>
              <a:rPr lang="en-US" dirty="0"/>
              <a:t> </a:t>
            </a:r>
            <a:r>
              <a:rPr lang="en-US" dirty="0" err="1"/>
              <a:t>ära</a:t>
            </a:r>
            <a:r>
              <a:rPr lang="en-US" dirty="0"/>
              <a:t> </a:t>
            </a:r>
            <a:r>
              <a:rPr lang="en-US" dirty="0" err="1"/>
              <a:t>visatud</a:t>
            </a:r>
            <a:r>
              <a:rPr lang="en-US" dirty="0"/>
              <a:t> </a:t>
            </a:r>
            <a:r>
              <a:rPr lang="en-US" dirty="0" err="1"/>
              <a:t>raamatuid</a:t>
            </a:r>
            <a:r>
              <a:rPr lang="en-US" dirty="0"/>
              <a:t>. </a:t>
            </a:r>
            <a:endParaRPr lang="et-EE" dirty="0"/>
          </a:p>
          <a:p>
            <a:pPr marL="0"/>
            <a:r>
              <a:rPr lang="en-US" dirty="0"/>
              <a:t>COVID 19 </a:t>
            </a:r>
            <a:r>
              <a:rPr lang="en-US" dirty="0" err="1"/>
              <a:t>pandeemia</a:t>
            </a:r>
            <a:r>
              <a:rPr lang="en-US" dirty="0"/>
              <a:t> </a:t>
            </a:r>
            <a:r>
              <a:rPr lang="en-US" dirty="0" err="1"/>
              <a:t>tõttu</a:t>
            </a:r>
            <a:r>
              <a:rPr lang="en-US" dirty="0"/>
              <a:t> </a:t>
            </a:r>
            <a:r>
              <a:rPr lang="en-US" dirty="0" err="1"/>
              <a:t>tuli</a:t>
            </a:r>
            <a:r>
              <a:rPr lang="en-US" dirty="0"/>
              <a:t> </a:t>
            </a:r>
            <a:r>
              <a:rPr lang="en-US" dirty="0" err="1"/>
              <a:t>projektid</a:t>
            </a:r>
            <a:r>
              <a:rPr lang="en-US" dirty="0"/>
              <a:t> </a:t>
            </a:r>
            <a:r>
              <a:rPr lang="en-US" dirty="0" err="1"/>
              <a:t>kolida</a:t>
            </a:r>
            <a:r>
              <a:rPr lang="en-US" dirty="0"/>
              <a:t> </a:t>
            </a:r>
            <a:r>
              <a:rPr lang="en-US" dirty="0" err="1"/>
              <a:t>digikeskkonda</a:t>
            </a:r>
            <a:r>
              <a:rPr lang="en-US" dirty="0"/>
              <a:t>. </a:t>
            </a:r>
            <a:r>
              <a:rPr lang="en-US" dirty="0" err="1"/>
              <a:t>Üks</a:t>
            </a:r>
            <a:r>
              <a:rPr lang="en-US" dirty="0"/>
              <a:t> </a:t>
            </a:r>
            <a:r>
              <a:rPr lang="en-US" dirty="0" err="1"/>
              <a:t>projektimeeskond</a:t>
            </a:r>
            <a:r>
              <a:rPr lang="en-US" dirty="0"/>
              <a:t> </a:t>
            </a:r>
            <a:r>
              <a:rPr lang="en-US" dirty="0" err="1"/>
              <a:t>kavandas</a:t>
            </a:r>
            <a:r>
              <a:rPr lang="en-US" dirty="0"/>
              <a:t> </a:t>
            </a:r>
            <a:r>
              <a:rPr lang="en-US" dirty="0" err="1"/>
              <a:t>algselt</a:t>
            </a:r>
            <a:r>
              <a:rPr lang="en-US" dirty="0"/>
              <a:t> </a:t>
            </a:r>
            <a:r>
              <a:rPr lang="en-US" dirty="0" err="1"/>
              <a:t>koolinoortele</a:t>
            </a:r>
            <a:r>
              <a:rPr lang="en-US" dirty="0"/>
              <a:t> </a:t>
            </a:r>
            <a:r>
              <a:rPr lang="en-US" dirty="0" err="1"/>
              <a:t>õppetunni</a:t>
            </a:r>
            <a:r>
              <a:rPr lang="en-US" dirty="0"/>
              <a:t> </a:t>
            </a:r>
            <a:r>
              <a:rPr lang="en-US" dirty="0" err="1"/>
              <a:t>mesilaste</a:t>
            </a:r>
            <a:r>
              <a:rPr lang="en-US" dirty="0"/>
              <a:t> </a:t>
            </a:r>
            <a:r>
              <a:rPr lang="en-US" dirty="0" err="1"/>
              <a:t>suremuse</a:t>
            </a:r>
            <a:r>
              <a:rPr lang="en-US" dirty="0"/>
              <a:t> </a:t>
            </a:r>
            <a:r>
              <a:rPr lang="en-US" dirty="0" err="1"/>
              <a:t>kohta</a:t>
            </a:r>
            <a:r>
              <a:rPr lang="en-US" dirty="0"/>
              <a:t> </a:t>
            </a:r>
            <a:r>
              <a:rPr lang="en-US" dirty="0" err="1"/>
              <a:t>piirkonnas</a:t>
            </a:r>
            <a:r>
              <a:rPr lang="en-US" dirty="0"/>
              <a:t>. </a:t>
            </a:r>
            <a:r>
              <a:rPr lang="en-US" dirty="0" err="1"/>
              <a:t>Koolitunni</a:t>
            </a:r>
            <a:r>
              <a:rPr lang="en-US" dirty="0"/>
              <a:t> </a:t>
            </a:r>
            <a:r>
              <a:rPr lang="en-US" dirty="0" err="1"/>
              <a:t>asemel</a:t>
            </a:r>
            <a:r>
              <a:rPr lang="en-US" dirty="0"/>
              <a:t> </a:t>
            </a:r>
            <a:r>
              <a:rPr lang="en-US" dirty="0" err="1"/>
              <a:t>lõid</a:t>
            </a:r>
            <a:r>
              <a:rPr lang="en-US" dirty="0"/>
              <a:t> </a:t>
            </a:r>
            <a:r>
              <a:rPr lang="en-US" dirty="0" err="1"/>
              <a:t>nad</a:t>
            </a:r>
            <a:r>
              <a:rPr lang="en-US" dirty="0"/>
              <a:t> </a:t>
            </a:r>
            <a:r>
              <a:rPr lang="en-US" dirty="0" err="1"/>
              <a:t>lastele</a:t>
            </a:r>
            <a:r>
              <a:rPr lang="en-US" dirty="0"/>
              <a:t> </a:t>
            </a:r>
            <a:r>
              <a:rPr lang="en-US" dirty="0" err="1"/>
              <a:t>sel</a:t>
            </a:r>
            <a:r>
              <a:rPr lang="en-US" dirty="0"/>
              <a:t> </a:t>
            </a:r>
            <a:r>
              <a:rPr lang="en-US" dirty="0" err="1"/>
              <a:t>teemal</a:t>
            </a:r>
            <a:r>
              <a:rPr lang="en-US" dirty="0"/>
              <a:t> filmi.</a:t>
            </a:r>
            <a:endParaRPr lang="et-EE" dirty="0"/>
          </a:p>
          <a:p>
            <a:pPr marL="0"/>
            <a:endParaRPr lang="et-EE" dirty="0">
              <a:hlinkClick r:id="rId2">
                <a:extLst>
                  <a:ext uri="{A12FA001-AC4F-418D-AE19-62706E023703}">
                    <ahyp:hlinkClr xmlns:ahyp="http://schemas.microsoft.com/office/drawing/2018/hyperlinkcolor" val="tx"/>
                  </a:ext>
                </a:extLst>
              </a:hlinkClick>
            </a:endParaRPr>
          </a:p>
          <a:p>
            <a:pPr marL="0"/>
            <a:r>
              <a:rPr lang="fi-FI" dirty="0" err="1">
                <a:hlinkClick r:id="rId3">
                  <a:extLst>
                    <a:ext uri="{A12FA001-AC4F-418D-AE19-62706E023703}">
                      <ahyp:hlinkClr xmlns:ahyp="http://schemas.microsoft.com/office/drawing/2018/hyperlinkcolor" val="tx"/>
                    </a:ext>
                  </a:extLst>
                </a:hlinkClick>
              </a:rPr>
              <a:t>Rohkem</a:t>
            </a:r>
            <a:r>
              <a:rPr lang="fi-FI" dirty="0">
                <a:hlinkClick r:id="rId3">
                  <a:extLst>
                    <a:ext uri="{A12FA001-AC4F-418D-AE19-62706E023703}">
                      <ahyp:hlinkClr xmlns:ahyp="http://schemas.microsoft.com/office/drawing/2018/hyperlinkcolor" val="tx"/>
                    </a:ext>
                  </a:extLst>
                </a:hlinkClick>
              </a:rPr>
              <a:t> infot </a:t>
            </a:r>
            <a:r>
              <a:rPr lang="fi-FI" dirty="0" err="1">
                <a:hlinkClick r:id="rId3">
                  <a:extLst>
                    <a:ext uri="{A12FA001-AC4F-418D-AE19-62706E023703}">
                      <ahyp:hlinkClr xmlns:ahyp="http://schemas.microsoft.com/office/drawing/2018/hyperlinkcolor" val="tx"/>
                    </a:ext>
                  </a:extLst>
                </a:hlinkClick>
              </a:rPr>
              <a:t>juhtumi</a:t>
            </a:r>
            <a:r>
              <a:rPr lang="fi-FI" dirty="0">
                <a:hlinkClick r:id="rId3">
                  <a:extLst>
                    <a:ext uri="{A12FA001-AC4F-418D-AE19-62706E023703}">
                      <ahyp:hlinkClr xmlns:ahyp="http://schemas.microsoft.com/office/drawing/2018/hyperlinkcolor" val="tx"/>
                    </a:ext>
                  </a:extLst>
                </a:hlinkClick>
              </a:rPr>
              <a:t> kohta </a:t>
            </a:r>
            <a:r>
              <a:rPr lang="fi-FI" dirty="0" err="1">
                <a:hlinkClick r:id="rId3">
                  <a:extLst>
                    <a:ext uri="{A12FA001-AC4F-418D-AE19-62706E023703}">
                      <ahyp:hlinkClr xmlns:ahyp="http://schemas.microsoft.com/office/drawing/2018/hyperlinkcolor" val="tx"/>
                    </a:ext>
                  </a:extLst>
                </a:hlinkClick>
              </a:rPr>
              <a:t>leiab</a:t>
            </a:r>
            <a:r>
              <a:rPr lang="fi-FI" dirty="0">
                <a:hlinkClick r:id="rId3">
                  <a:extLst>
                    <a:ext uri="{A12FA001-AC4F-418D-AE19-62706E023703}">
                      <ahyp:hlinkClr xmlns:ahyp="http://schemas.microsoft.com/office/drawing/2018/hyperlinkcolor" val="tx"/>
                    </a:ext>
                  </a:extLst>
                </a:hlinkClick>
              </a:rPr>
              <a:t> </a:t>
            </a:r>
            <a:r>
              <a:rPr lang="fi-FI" dirty="0" err="1">
                <a:hlinkClick r:id="rId3">
                  <a:extLst>
                    <a:ext uri="{A12FA001-AC4F-418D-AE19-62706E023703}">
                      <ahyp:hlinkClr xmlns:ahyp="http://schemas.microsoft.com/office/drawing/2018/hyperlinkcolor" val="tx"/>
                    </a:ext>
                  </a:extLst>
                </a:hlinkClick>
              </a:rPr>
              <a:t>Digitaalse</a:t>
            </a:r>
            <a:r>
              <a:rPr lang="fi-FI" dirty="0">
                <a:hlinkClick r:id="rId3">
                  <a:extLst>
                    <a:ext uri="{A12FA001-AC4F-418D-AE19-62706E023703}">
                      <ahyp:hlinkClr xmlns:ahyp="http://schemas.microsoft.com/office/drawing/2018/hyperlinkcolor" val="tx"/>
                    </a:ext>
                  </a:extLst>
                </a:hlinkClick>
              </a:rPr>
              <a:t> </a:t>
            </a:r>
            <a:r>
              <a:rPr lang="fi-FI" dirty="0" err="1">
                <a:hlinkClick r:id="rId3">
                  <a:extLst>
                    <a:ext uri="{A12FA001-AC4F-418D-AE19-62706E023703}">
                      <ahyp:hlinkClr xmlns:ahyp="http://schemas.microsoft.com/office/drawing/2018/hyperlinkcolor" val="tx"/>
                    </a:ext>
                  </a:extLst>
                </a:hlinkClick>
              </a:rPr>
              <a:t>kodanikuosaluse</a:t>
            </a:r>
            <a:r>
              <a:rPr lang="fi-FI" dirty="0">
                <a:hlinkClick r:id="rId3">
                  <a:extLst>
                    <a:ext uri="{A12FA001-AC4F-418D-AE19-62706E023703}">
                      <ahyp:hlinkClr xmlns:ahyp="http://schemas.microsoft.com/office/drawing/2018/hyperlinkcolor" val="tx"/>
                    </a:ext>
                  </a:extLst>
                </a:hlinkClick>
              </a:rPr>
              <a:t> </a:t>
            </a:r>
            <a:r>
              <a:rPr lang="fi-FI" dirty="0" err="1">
                <a:hlinkClick r:id="rId3">
                  <a:extLst>
                    <a:ext uri="{A12FA001-AC4F-418D-AE19-62706E023703}">
                      <ahyp:hlinkClr xmlns:ahyp="http://schemas.microsoft.com/office/drawing/2018/hyperlinkcolor" val="tx"/>
                    </a:ext>
                  </a:extLst>
                </a:hlinkClick>
              </a:rPr>
              <a:t>juhendist</a:t>
            </a:r>
            <a:endParaRPr lang="en-US" dirty="0"/>
          </a:p>
          <a:p>
            <a:pPr marL="0"/>
            <a:endParaRPr lang="en-US" sz="2200" dirty="0"/>
          </a:p>
        </p:txBody>
      </p:sp>
      <p:sp>
        <p:nvSpPr>
          <p:cNvPr id="2" name="Text Placeholder 1">
            <a:extLst>
              <a:ext uri="{FF2B5EF4-FFF2-40B4-BE49-F238E27FC236}">
                <a16:creationId xmlns:a16="http://schemas.microsoft.com/office/drawing/2014/main" id="{CC477573-23AD-4A5C-9754-C388638206AD}"/>
              </a:ext>
            </a:extLst>
          </p:cNvPr>
          <p:cNvSpPr>
            <a:spLocks noGrp="1"/>
          </p:cNvSpPr>
          <p:nvPr>
            <p:ph type="body" sz="quarter" idx="16"/>
          </p:nvPr>
        </p:nvSpPr>
        <p:spPr>
          <a:xfrm>
            <a:off x="734714" y="600223"/>
            <a:ext cx="10808102" cy="582221"/>
          </a:xfrm>
        </p:spPr>
        <p:txBody>
          <a:bodyPr>
            <a:normAutofit lnSpcReduction="10000"/>
          </a:bodyPr>
          <a:lstStyle/>
          <a:p>
            <a:r>
              <a:rPr lang="et-EE" dirty="0"/>
              <a:t>ERAKORRALISE DIGITALISEERIMISE NÄIDE 2</a:t>
            </a:r>
            <a:r>
              <a:rPr lang="en-IE" dirty="0"/>
              <a:t>:</a:t>
            </a:r>
          </a:p>
          <a:p>
            <a:endParaRPr lang="en-IE" dirty="0"/>
          </a:p>
        </p:txBody>
      </p:sp>
    </p:spTree>
    <p:extLst>
      <p:ext uri="{BB962C8B-B14F-4D97-AF65-F5344CB8AC3E}">
        <p14:creationId xmlns:p14="http://schemas.microsoft.com/office/powerpoint/2010/main" val="3373796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35168"/>
          <a:stretch/>
        </p:blipFill>
        <p:spPr>
          <a:xfrm rot="10800000" flipH="1" flipV="1">
            <a:off x="9820894" y="5106391"/>
            <a:ext cx="2371106" cy="1765372"/>
          </a:xfrm>
          <a:prstGeom prst="rect">
            <a:avLst/>
          </a:prstGeom>
        </p:spPr>
      </p:pic>
      <p:sp>
        <p:nvSpPr>
          <p:cNvPr id="8" name="TextBox 7">
            <a:extLst>
              <a:ext uri="{FF2B5EF4-FFF2-40B4-BE49-F238E27FC236}">
                <a16:creationId xmlns:a16="http://schemas.microsoft.com/office/drawing/2014/main" id="{1B401A5A-687D-4746-AB50-94EBA6F9FC15}"/>
              </a:ext>
            </a:extLst>
          </p:cNvPr>
          <p:cNvSpPr txBox="1"/>
          <p:nvPr/>
        </p:nvSpPr>
        <p:spPr>
          <a:xfrm>
            <a:off x="1469571" y="1730829"/>
            <a:ext cx="5147674" cy="3416320"/>
          </a:xfrm>
          <a:prstGeom prst="rect">
            <a:avLst/>
          </a:prstGeom>
          <a:noFill/>
        </p:spPr>
        <p:txBody>
          <a:bodyPr wrap="square" rtlCol="0">
            <a:spAutoFit/>
          </a:bodyPr>
          <a:lstStyle/>
          <a:p>
            <a:r>
              <a:rPr lang="en-US" sz="2400" dirty="0" err="1">
                <a:solidFill>
                  <a:schemeClr val="bg1"/>
                </a:solidFill>
              </a:rPr>
              <a:t>Euroopa</a:t>
            </a:r>
            <a:r>
              <a:rPr lang="en-US" sz="2400" dirty="0">
                <a:solidFill>
                  <a:schemeClr val="bg1"/>
                </a:solidFill>
              </a:rPr>
              <a:t> </a:t>
            </a:r>
            <a:r>
              <a:rPr lang="en-US" sz="2400" dirty="0" err="1">
                <a:solidFill>
                  <a:schemeClr val="bg1"/>
                </a:solidFill>
              </a:rPr>
              <a:t>Parlament</a:t>
            </a:r>
            <a:r>
              <a:rPr lang="en-US" sz="2400" dirty="0">
                <a:solidFill>
                  <a:schemeClr val="bg1"/>
                </a:solidFill>
              </a:rPr>
              <a:t> </a:t>
            </a:r>
            <a:r>
              <a:rPr lang="en-US" sz="2400" dirty="0" err="1">
                <a:solidFill>
                  <a:schemeClr val="bg1"/>
                </a:solidFill>
              </a:rPr>
              <a:t>avaldas</a:t>
            </a:r>
            <a:r>
              <a:rPr lang="en-US" sz="2400" dirty="0">
                <a:solidFill>
                  <a:schemeClr val="bg1"/>
                </a:solidFill>
              </a:rPr>
              <a:t> </a:t>
            </a:r>
            <a:r>
              <a:rPr lang="en-US" sz="2400" dirty="0" err="1">
                <a:solidFill>
                  <a:schemeClr val="bg1"/>
                </a:solidFill>
              </a:rPr>
              <a:t>väga</a:t>
            </a:r>
            <a:r>
              <a:rPr lang="en-US" sz="2400" dirty="0">
                <a:solidFill>
                  <a:schemeClr val="bg1"/>
                </a:solidFill>
              </a:rPr>
              <a:t> </a:t>
            </a:r>
            <a:r>
              <a:rPr lang="en-US" sz="2400" dirty="0" err="1">
                <a:solidFill>
                  <a:schemeClr val="bg1"/>
                </a:solidFill>
              </a:rPr>
              <a:t>huvitava</a:t>
            </a:r>
            <a:r>
              <a:rPr lang="en-US" sz="2400" dirty="0">
                <a:solidFill>
                  <a:schemeClr val="bg1"/>
                </a:solidFill>
              </a:rPr>
              <a:t> </a:t>
            </a:r>
            <a:r>
              <a:rPr lang="en-US" sz="2400" dirty="0" err="1">
                <a:solidFill>
                  <a:schemeClr val="bg1"/>
                </a:solidFill>
              </a:rPr>
              <a:t>artikli</a:t>
            </a:r>
            <a:r>
              <a:rPr lang="en-US" sz="2400" dirty="0">
                <a:solidFill>
                  <a:schemeClr val="bg1"/>
                </a:solidFill>
              </a:rPr>
              <a:t> </a:t>
            </a:r>
            <a:r>
              <a:rPr lang="en-US" sz="2400" dirty="0" err="1">
                <a:solidFill>
                  <a:schemeClr val="bg1"/>
                </a:solidFill>
              </a:rPr>
              <a:t>selle</a:t>
            </a:r>
            <a:r>
              <a:rPr lang="en-US" sz="2400" dirty="0">
                <a:solidFill>
                  <a:schemeClr val="bg1"/>
                </a:solidFill>
              </a:rPr>
              <a:t> </a:t>
            </a:r>
            <a:r>
              <a:rPr lang="en-US" sz="2400" dirty="0" err="1">
                <a:solidFill>
                  <a:schemeClr val="bg1"/>
                </a:solidFill>
              </a:rPr>
              <a:t>kohta</a:t>
            </a:r>
            <a:r>
              <a:rPr lang="en-US" sz="2400" dirty="0">
                <a:solidFill>
                  <a:schemeClr val="bg1"/>
                </a:solidFill>
              </a:rPr>
              <a:t>, kas </a:t>
            </a:r>
            <a:r>
              <a:rPr lang="en-US" sz="2400" dirty="0" err="1">
                <a:solidFill>
                  <a:schemeClr val="bg1"/>
                </a:solidFill>
              </a:rPr>
              <a:t>kodanikuosaluse</a:t>
            </a:r>
            <a:r>
              <a:rPr lang="en-US" sz="2400" dirty="0">
                <a:solidFill>
                  <a:schemeClr val="bg1"/>
                </a:solidFill>
              </a:rPr>
              <a:t> </a:t>
            </a:r>
            <a:r>
              <a:rPr lang="en-US" sz="2400" dirty="0" err="1">
                <a:solidFill>
                  <a:schemeClr val="bg1"/>
                </a:solidFill>
              </a:rPr>
              <a:t>tulevik</a:t>
            </a:r>
            <a:r>
              <a:rPr lang="en-US" sz="2400" dirty="0">
                <a:solidFill>
                  <a:schemeClr val="bg1"/>
                </a:solidFill>
              </a:rPr>
              <a:t> </a:t>
            </a:r>
            <a:r>
              <a:rPr lang="en-US" sz="2400" dirty="0" err="1">
                <a:solidFill>
                  <a:schemeClr val="bg1"/>
                </a:solidFill>
              </a:rPr>
              <a:t>saab</a:t>
            </a:r>
            <a:r>
              <a:rPr lang="en-US" sz="2400" dirty="0">
                <a:solidFill>
                  <a:schemeClr val="bg1"/>
                </a:solidFill>
              </a:rPr>
              <a:t> </a:t>
            </a:r>
            <a:r>
              <a:rPr lang="en-US" sz="2400" dirty="0" err="1">
                <a:solidFill>
                  <a:schemeClr val="bg1"/>
                </a:solidFill>
              </a:rPr>
              <a:t>olema</a:t>
            </a:r>
            <a:r>
              <a:rPr lang="en-US" sz="2400" dirty="0">
                <a:solidFill>
                  <a:schemeClr val="bg1"/>
                </a:solidFill>
              </a:rPr>
              <a:t> v</a:t>
            </a:r>
            <a:r>
              <a:rPr lang="et-EE" sz="2400" dirty="0" err="1">
                <a:solidFill>
                  <a:schemeClr val="bg1"/>
                </a:solidFill>
              </a:rPr>
              <a:t>irtuaalne</a:t>
            </a:r>
            <a:r>
              <a:rPr lang="en-US" sz="2400" dirty="0">
                <a:solidFill>
                  <a:schemeClr val="bg1"/>
                </a:solidFill>
              </a:rPr>
              <a:t>. </a:t>
            </a:r>
            <a:r>
              <a:rPr lang="en-US" sz="2400" dirty="0" err="1">
                <a:solidFill>
                  <a:schemeClr val="bg1"/>
                </a:solidFill>
              </a:rPr>
              <a:t>Soovitame</a:t>
            </a:r>
            <a:r>
              <a:rPr lang="en-US" sz="2400" dirty="0">
                <a:solidFill>
                  <a:schemeClr val="bg1"/>
                </a:solidFill>
              </a:rPr>
              <a:t> </a:t>
            </a:r>
            <a:r>
              <a:rPr lang="en-US" sz="2400" dirty="0" err="1">
                <a:solidFill>
                  <a:schemeClr val="bg1"/>
                </a:solidFill>
              </a:rPr>
              <a:t>lugeda</a:t>
            </a:r>
            <a:r>
              <a:rPr lang="en-US" sz="2400" dirty="0">
                <a:solidFill>
                  <a:schemeClr val="bg1"/>
                </a:solidFill>
              </a:rPr>
              <a:t> ja </a:t>
            </a:r>
            <a:r>
              <a:rPr lang="en-US" sz="2400" dirty="0" err="1">
                <a:solidFill>
                  <a:schemeClr val="bg1"/>
                </a:solidFill>
              </a:rPr>
              <a:t>kaaluda</a:t>
            </a:r>
            <a:r>
              <a:rPr lang="en-US" sz="2400" dirty="0">
                <a:solidFill>
                  <a:schemeClr val="bg1"/>
                </a:solidFill>
              </a:rPr>
              <a:t> </a:t>
            </a:r>
            <a:r>
              <a:rPr lang="en-US" sz="2400" dirty="0" err="1">
                <a:solidFill>
                  <a:schemeClr val="bg1"/>
                </a:solidFill>
              </a:rPr>
              <a:t>selle</a:t>
            </a:r>
            <a:r>
              <a:rPr lang="en-US" sz="2400" dirty="0">
                <a:solidFill>
                  <a:schemeClr val="bg1"/>
                </a:solidFill>
              </a:rPr>
              <a:t> </a:t>
            </a:r>
            <a:r>
              <a:rPr lang="en-US" sz="2400" dirty="0" err="1">
                <a:solidFill>
                  <a:schemeClr val="bg1"/>
                </a:solidFill>
              </a:rPr>
              <a:t>ulatust</a:t>
            </a:r>
            <a:r>
              <a:rPr lang="en-US" sz="2400" dirty="0">
                <a:solidFill>
                  <a:schemeClr val="bg1"/>
                </a:solidFill>
              </a:rPr>
              <a:t> ja </a:t>
            </a:r>
            <a:r>
              <a:rPr lang="en-US" sz="2400" dirty="0" err="1">
                <a:solidFill>
                  <a:schemeClr val="bg1"/>
                </a:solidFill>
              </a:rPr>
              <a:t>järeldusi</a:t>
            </a:r>
            <a:r>
              <a:rPr lang="et-EE" sz="2400" dirty="0">
                <a:solidFill>
                  <a:schemeClr val="bg1"/>
                </a:solidFill>
              </a:rPr>
              <a:t>.</a:t>
            </a:r>
          </a:p>
          <a:p>
            <a:endParaRPr lang="en-US" sz="2400" dirty="0">
              <a:solidFill>
                <a:schemeClr val="bg1"/>
              </a:solidFill>
            </a:endParaRPr>
          </a:p>
          <a:p>
            <a:r>
              <a:rPr lang="en-IE" sz="2400" dirty="0">
                <a:solidFill>
                  <a:schemeClr val="bg1"/>
                </a:solidFill>
                <a:hlinkClick r:id="rId3">
                  <a:extLst>
                    <a:ext uri="{A12FA001-AC4F-418D-AE19-62706E023703}">
                      <ahyp:hlinkClr xmlns:ahyp="http://schemas.microsoft.com/office/drawing/2018/hyperlinkcolor" val="tx"/>
                    </a:ext>
                  </a:extLst>
                </a:hlinkClick>
              </a:rPr>
              <a:t>https://www.europarl.europa.eu/RegData/etudes/BRIE/2020/646161/EPRS_BRI(2020)646161_EN.pdf</a:t>
            </a:r>
            <a:endParaRPr lang="en-IE" sz="2400" dirty="0">
              <a:solidFill>
                <a:schemeClr val="bg1"/>
              </a:solidFill>
            </a:endParaRPr>
          </a:p>
        </p:txBody>
      </p:sp>
      <p:sp>
        <p:nvSpPr>
          <p:cNvPr id="11" name="Text Placeholder 1">
            <a:extLst>
              <a:ext uri="{FF2B5EF4-FFF2-40B4-BE49-F238E27FC236}">
                <a16:creationId xmlns:a16="http://schemas.microsoft.com/office/drawing/2014/main" id="{95D76ED6-0522-4C13-B955-B1410E8E3F94}"/>
              </a:ext>
            </a:extLst>
          </p:cNvPr>
          <p:cNvSpPr txBox="1">
            <a:spLocks/>
          </p:cNvSpPr>
          <p:nvPr/>
        </p:nvSpPr>
        <p:spPr>
          <a:xfrm>
            <a:off x="1737659" y="111668"/>
            <a:ext cx="4879586" cy="1320179"/>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800" dirty="0"/>
              <a:t>TULEVIKUVÄLJAVAA</a:t>
            </a:r>
            <a:r>
              <a:rPr lang="et-EE" sz="2800" dirty="0"/>
              <a:t>DE</a:t>
            </a:r>
          </a:p>
          <a:p>
            <a:pPr algn="ctr"/>
            <a:r>
              <a:rPr lang="en-US" sz="2800" dirty="0"/>
              <a:t>KUIDAS DIGITEHNOLOOGIA MÕJUTAB KODANIKU</a:t>
            </a:r>
            <a:r>
              <a:rPr lang="et-EE" sz="2800" dirty="0"/>
              <a:t>OSALUST</a:t>
            </a:r>
            <a:endParaRPr lang="en-US" dirty="0"/>
          </a:p>
        </p:txBody>
      </p:sp>
      <p:pic>
        <p:nvPicPr>
          <p:cNvPr id="5" name="Picture Placeholder 4">
            <a:extLst>
              <a:ext uri="{FF2B5EF4-FFF2-40B4-BE49-F238E27FC236}">
                <a16:creationId xmlns:a16="http://schemas.microsoft.com/office/drawing/2014/main" id="{7B6CA085-1205-47A7-8EE4-4286F1551F09}"/>
              </a:ext>
            </a:extLst>
          </p:cNvPr>
          <p:cNvPicPr>
            <a:picLocks noGrp="1" noChangeAspect="1"/>
          </p:cNvPicPr>
          <p:nvPr>
            <p:ph type="pic" sz="quarter" idx="10"/>
          </p:nvPr>
        </p:nvPicPr>
        <p:blipFill>
          <a:blip r:embed="rId4" cstate="email">
            <a:extLst>
              <a:ext uri="{28A0092B-C50C-407E-A947-70E740481C1C}">
                <a14:useLocalDpi xmlns:a14="http://schemas.microsoft.com/office/drawing/2010/main"/>
              </a:ext>
            </a:extLst>
          </a:blip>
          <a:srcRect l="23253" r="23253"/>
          <a:stretch>
            <a:fillRect/>
          </a:stretch>
        </p:blipFill>
        <p:spPr/>
      </p:pic>
    </p:spTree>
    <p:extLst>
      <p:ext uri="{BB962C8B-B14F-4D97-AF65-F5344CB8AC3E}">
        <p14:creationId xmlns:p14="http://schemas.microsoft.com/office/powerpoint/2010/main" val="18384511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35168"/>
          <a:stretch/>
        </p:blipFill>
        <p:spPr>
          <a:xfrm rot="10800000" flipH="1" flipV="1">
            <a:off x="9820894" y="5106391"/>
            <a:ext cx="2371106" cy="1765372"/>
          </a:xfrm>
          <a:prstGeom prst="rect">
            <a:avLst/>
          </a:prstGeom>
        </p:spPr>
      </p:pic>
      <p:sp>
        <p:nvSpPr>
          <p:cNvPr id="8" name="TextBox 7">
            <a:extLst>
              <a:ext uri="{FF2B5EF4-FFF2-40B4-BE49-F238E27FC236}">
                <a16:creationId xmlns:a16="http://schemas.microsoft.com/office/drawing/2014/main" id="{1B401A5A-687D-4746-AB50-94EBA6F9FC15}"/>
              </a:ext>
            </a:extLst>
          </p:cNvPr>
          <p:cNvSpPr txBox="1"/>
          <p:nvPr/>
        </p:nvSpPr>
        <p:spPr>
          <a:xfrm>
            <a:off x="1521005" y="1464762"/>
            <a:ext cx="5147674" cy="4524315"/>
          </a:xfrm>
          <a:prstGeom prst="rect">
            <a:avLst/>
          </a:prstGeom>
          <a:noFill/>
        </p:spPr>
        <p:txBody>
          <a:bodyPr wrap="square" rtlCol="0">
            <a:spAutoFit/>
          </a:bodyPr>
          <a:lstStyle/>
          <a:p>
            <a:r>
              <a:rPr lang="et-EE" sz="2400" dirty="0">
                <a:solidFill>
                  <a:schemeClr val="bg1"/>
                </a:solidFill>
              </a:rPr>
              <a:t>Soovitame järgnevaid allikaid ja artikleid täiendavaks lugemiseks:</a:t>
            </a:r>
          </a:p>
          <a:p>
            <a:endParaRPr lang="en-IE" sz="2400" dirty="0">
              <a:solidFill>
                <a:schemeClr val="bg1"/>
              </a:solidFill>
            </a:endParaRPr>
          </a:p>
          <a:p>
            <a:r>
              <a:rPr lang="en-US" sz="2400" dirty="0">
                <a:solidFill>
                  <a:schemeClr val="bg1"/>
                </a:solidFill>
                <a:hlinkClick r:id="rId3">
                  <a:extLst>
                    <a:ext uri="{A12FA001-AC4F-418D-AE19-62706E023703}">
                      <ahyp:hlinkClr xmlns:ahyp="http://schemas.microsoft.com/office/drawing/2018/hyperlinkcolor" val="tx"/>
                    </a:ext>
                  </a:extLst>
                </a:hlinkClick>
              </a:rPr>
              <a:t>Civic engagement: How can digital technologies underpin citizen-powered democracy? </a:t>
            </a:r>
            <a:r>
              <a:rPr lang="en-US" sz="2400" dirty="0">
                <a:solidFill>
                  <a:schemeClr val="bg1"/>
                </a:solidFill>
              </a:rPr>
              <a:t>(10</a:t>
            </a:r>
            <a:r>
              <a:rPr lang="et-EE" sz="2400" dirty="0">
                <a:solidFill>
                  <a:schemeClr val="bg1"/>
                </a:solidFill>
              </a:rPr>
              <a:t>-15 </a:t>
            </a:r>
            <a:r>
              <a:rPr lang="en-US" sz="2400" dirty="0">
                <a:solidFill>
                  <a:schemeClr val="bg1"/>
                </a:solidFill>
              </a:rPr>
              <a:t>min</a:t>
            </a:r>
            <a:r>
              <a:rPr lang="et-EE" sz="2400" dirty="0">
                <a:solidFill>
                  <a:schemeClr val="bg1"/>
                </a:solidFill>
              </a:rPr>
              <a:t> lugemist</a:t>
            </a:r>
            <a:r>
              <a:rPr lang="en-US" sz="2400" dirty="0">
                <a:solidFill>
                  <a:schemeClr val="bg1"/>
                </a:solidFill>
              </a:rPr>
              <a:t>)</a:t>
            </a:r>
          </a:p>
          <a:p>
            <a:endParaRPr lang="en-IE" sz="2400" dirty="0">
              <a:solidFill>
                <a:schemeClr val="bg1"/>
              </a:solidFill>
            </a:endParaRPr>
          </a:p>
          <a:p>
            <a:r>
              <a:rPr lang="en-US" sz="2400" dirty="0">
                <a:solidFill>
                  <a:schemeClr val="bg1"/>
                </a:solidFill>
                <a:hlinkClick r:id="rId4">
                  <a:extLst>
                    <a:ext uri="{A12FA001-AC4F-418D-AE19-62706E023703}">
                      <ahyp:hlinkClr xmlns:ahyp="http://schemas.microsoft.com/office/drawing/2018/hyperlinkcolor" val="tx"/>
                    </a:ext>
                  </a:extLst>
                </a:hlinkClick>
              </a:rPr>
              <a:t>Civic Engagement: How Can Digital Technology Encourage Greater Engagement in Civil Society? (10</a:t>
            </a:r>
            <a:r>
              <a:rPr lang="et-EE" sz="2400" dirty="0">
                <a:solidFill>
                  <a:schemeClr val="bg1"/>
                </a:solidFill>
                <a:hlinkClick r:id="rId4">
                  <a:extLst>
                    <a:ext uri="{A12FA001-AC4F-418D-AE19-62706E023703}">
                      <ahyp:hlinkClr xmlns:ahyp="http://schemas.microsoft.com/office/drawing/2018/hyperlinkcolor" val="tx"/>
                    </a:ext>
                  </a:extLst>
                </a:hlinkClick>
              </a:rPr>
              <a:t>-15 </a:t>
            </a:r>
            <a:r>
              <a:rPr lang="en-US" sz="2400" dirty="0">
                <a:solidFill>
                  <a:schemeClr val="bg1"/>
                </a:solidFill>
                <a:hlinkClick r:id="rId4">
                  <a:extLst>
                    <a:ext uri="{A12FA001-AC4F-418D-AE19-62706E023703}">
                      <ahyp:hlinkClr xmlns:ahyp="http://schemas.microsoft.com/office/drawing/2018/hyperlinkcolor" val="tx"/>
                    </a:ext>
                  </a:extLst>
                </a:hlinkClick>
              </a:rPr>
              <a:t> min </a:t>
            </a:r>
            <a:r>
              <a:rPr lang="et-EE" sz="2400" dirty="0">
                <a:solidFill>
                  <a:schemeClr val="bg1"/>
                </a:solidFill>
                <a:hlinkClick r:id="rId4">
                  <a:extLst>
                    <a:ext uri="{A12FA001-AC4F-418D-AE19-62706E023703}">
                      <ahyp:hlinkClr xmlns:ahyp="http://schemas.microsoft.com/office/drawing/2018/hyperlinkcolor" val="tx"/>
                    </a:ext>
                  </a:extLst>
                </a:hlinkClick>
              </a:rPr>
              <a:t>lugemist</a:t>
            </a:r>
            <a:r>
              <a:rPr lang="en-US" sz="2400" dirty="0">
                <a:solidFill>
                  <a:schemeClr val="bg1"/>
                </a:solidFill>
                <a:hlinkClick r:id="rId4">
                  <a:extLst>
                    <a:ext uri="{A12FA001-AC4F-418D-AE19-62706E023703}">
                      <ahyp:hlinkClr xmlns:ahyp="http://schemas.microsoft.com/office/drawing/2018/hyperlinkcolor" val="tx"/>
                    </a:ext>
                  </a:extLst>
                </a:hlinkClick>
              </a:rPr>
              <a:t>)</a:t>
            </a:r>
          </a:p>
          <a:p>
            <a:endParaRPr lang="en-IE" sz="2400" dirty="0">
              <a:solidFill>
                <a:schemeClr val="bg1"/>
              </a:solidFill>
            </a:endParaRPr>
          </a:p>
        </p:txBody>
      </p:sp>
      <p:sp>
        <p:nvSpPr>
          <p:cNvPr id="11" name="Text Placeholder 1">
            <a:extLst>
              <a:ext uri="{FF2B5EF4-FFF2-40B4-BE49-F238E27FC236}">
                <a16:creationId xmlns:a16="http://schemas.microsoft.com/office/drawing/2014/main" id="{95D76ED6-0522-4C13-B955-B1410E8E3F94}"/>
              </a:ext>
            </a:extLst>
          </p:cNvPr>
          <p:cNvSpPr txBox="1">
            <a:spLocks/>
          </p:cNvSpPr>
          <p:nvPr/>
        </p:nvSpPr>
        <p:spPr>
          <a:xfrm>
            <a:off x="1502935" y="204755"/>
            <a:ext cx="5105121" cy="112356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t-EE" sz="2800" dirty="0"/>
              <a:t>ALLIKAD JA LISAMATERJALID</a:t>
            </a:r>
            <a:endParaRPr lang="en-US" sz="2800" dirty="0"/>
          </a:p>
          <a:p>
            <a:endParaRPr lang="en-US" sz="3200" dirty="0"/>
          </a:p>
        </p:txBody>
      </p:sp>
      <p:pic>
        <p:nvPicPr>
          <p:cNvPr id="5" name="Picture Placeholder 4" descr="Person wearing mixed reality smartglasses touching transparent screen">
            <a:extLst>
              <a:ext uri="{FF2B5EF4-FFF2-40B4-BE49-F238E27FC236}">
                <a16:creationId xmlns:a16="http://schemas.microsoft.com/office/drawing/2014/main" id="{901DBF85-6418-4D01-90B3-5E2625D86C66}"/>
              </a:ext>
            </a:extLst>
          </p:cNvPr>
          <p:cNvPicPr>
            <a:picLocks noGrp="1" noChangeAspect="1"/>
          </p:cNvPicPr>
          <p:nvPr>
            <p:ph type="pic" sz="quarter" idx="10"/>
          </p:nvPr>
        </p:nvPicPr>
        <p:blipFill>
          <a:blip r:embed="rId5" cstate="email">
            <a:extLst>
              <a:ext uri="{28A0092B-C50C-407E-A947-70E740481C1C}">
                <a14:useLocalDpi xmlns:a14="http://schemas.microsoft.com/office/drawing/2010/main"/>
              </a:ext>
            </a:extLst>
          </a:blip>
          <a:srcRect l="23253" r="23253"/>
          <a:stretch>
            <a:fillRect/>
          </a:stretch>
        </p:blipFill>
        <p:spPr/>
      </p:pic>
    </p:spTree>
    <p:extLst>
      <p:ext uri="{BB962C8B-B14F-4D97-AF65-F5344CB8AC3E}">
        <p14:creationId xmlns:p14="http://schemas.microsoft.com/office/powerpoint/2010/main" val="33906015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36831D8-FC61-4A4D-BCD9-63F354BA0141}"/>
              </a:ext>
            </a:extLst>
          </p:cNvPr>
          <p:cNvSpPr>
            <a:spLocks noGrp="1"/>
          </p:cNvSpPr>
          <p:nvPr>
            <p:ph type="body" sz="quarter" idx="16"/>
          </p:nvPr>
        </p:nvSpPr>
        <p:spPr>
          <a:xfrm>
            <a:off x="2234879" y="771386"/>
            <a:ext cx="9574760" cy="1984514"/>
          </a:xfrm>
        </p:spPr>
        <p:txBody>
          <a:bodyPr>
            <a:normAutofit lnSpcReduction="10000"/>
          </a:bodyPr>
          <a:lstStyle/>
          <a:p>
            <a:r>
              <a:rPr lang="et-EE" dirty="0"/>
              <a:t>MILLISEID PÄDEVUSI ÕPPIJAD KUI KODANIKUÜHISKONNS OSALEJED ARENDAVAD?</a:t>
            </a:r>
          </a:p>
        </p:txBody>
      </p:sp>
      <p:sp>
        <p:nvSpPr>
          <p:cNvPr id="6" name="Text Placeholder 5">
            <a:extLst>
              <a:ext uri="{FF2B5EF4-FFF2-40B4-BE49-F238E27FC236}">
                <a16:creationId xmlns:a16="http://schemas.microsoft.com/office/drawing/2014/main" id="{C860B8A6-945C-40B6-9F55-E6409162101B}"/>
              </a:ext>
            </a:extLst>
          </p:cNvPr>
          <p:cNvSpPr>
            <a:spLocks noGrp="1"/>
          </p:cNvSpPr>
          <p:nvPr>
            <p:ph type="body" sz="quarter" idx="17"/>
          </p:nvPr>
        </p:nvSpPr>
        <p:spPr/>
        <p:txBody>
          <a:bodyPr>
            <a:normAutofit fontScale="85000" lnSpcReduction="20000"/>
          </a:bodyPr>
          <a:lstStyle/>
          <a:p>
            <a:r>
              <a:rPr lang="en-IE" dirty="0"/>
              <a:t>03</a:t>
            </a:r>
          </a:p>
        </p:txBody>
      </p:sp>
      <p:sp>
        <p:nvSpPr>
          <p:cNvPr id="4" name="TextBox 3">
            <a:extLst>
              <a:ext uri="{FF2B5EF4-FFF2-40B4-BE49-F238E27FC236}">
                <a16:creationId xmlns:a16="http://schemas.microsoft.com/office/drawing/2014/main" id="{A6E57F09-2FD2-483F-9F4F-4957AE9D601B}"/>
              </a:ext>
            </a:extLst>
          </p:cNvPr>
          <p:cNvSpPr txBox="1"/>
          <p:nvPr/>
        </p:nvSpPr>
        <p:spPr>
          <a:xfrm>
            <a:off x="7710343" y="5166762"/>
            <a:ext cx="6097656" cy="523220"/>
          </a:xfrm>
          <a:prstGeom prst="rect">
            <a:avLst/>
          </a:prstGeom>
          <a:noFill/>
        </p:spPr>
        <p:txBody>
          <a:bodyPr wrap="square">
            <a:spAutoFit/>
          </a:bodyPr>
          <a:lstStyle/>
          <a:p>
            <a:r>
              <a:rPr lang="et-EE" sz="2800" b="1" dirty="0">
                <a:solidFill>
                  <a:schemeClr val="bg1"/>
                </a:solidFill>
              </a:rPr>
              <a:t>Õppija tase</a:t>
            </a:r>
            <a:r>
              <a:rPr lang="en-IE" sz="2800" b="1" dirty="0">
                <a:solidFill>
                  <a:schemeClr val="bg1"/>
                </a:solidFill>
              </a:rPr>
              <a:t>: </a:t>
            </a:r>
            <a:r>
              <a:rPr lang="et-EE" sz="2800" b="1" dirty="0">
                <a:solidFill>
                  <a:schemeClr val="bg1"/>
                </a:solidFill>
              </a:rPr>
              <a:t>Edasijõudnud</a:t>
            </a:r>
            <a:endParaRPr lang="en-IE" sz="2800" b="1" dirty="0">
              <a:solidFill>
                <a:schemeClr val="bg1"/>
              </a:solidFill>
            </a:endParaRPr>
          </a:p>
        </p:txBody>
      </p:sp>
    </p:spTree>
    <p:extLst>
      <p:ext uri="{BB962C8B-B14F-4D97-AF65-F5344CB8AC3E}">
        <p14:creationId xmlns:p14="http://schemas.microsoft.com/office/powerpoint/2010/main" val="11306768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6FF10A4-38A3-A344-8FC5-3A697B3C97A7}"/>
              </a:ext>
            </a:extLst>
          </p:cNvPr>
          <p:cNvSpPr>
            <a:spLocks noGrp="1"/>
          </p:cNvSpPr>
          <p:nvPr>
            <p:ph type="body" sz="quarter" idx="16"/>
          </p:nvPr>
        </p:nvSpPr>
        <p:spPr>
          <a:xfrm>
            <a:off x="1718561" y="228600"/>
            <a:ext cx="4716425" cy="765204"/>
          </a:xfrm>
        </p:spPr>
        <p:txBody>
          <a:bodyPr>
            <a:noAutofit/>
          </a:bodyPr>
          <a:lstStyle/>
          <a:p>
            <a:pPr algn="ctr"/>
            <a:r>
              <a:rPr lang="et-EE" sz="2800" dirty="0"/>
              <a:t>AKTIIVSETE KODANIKE PÄDEVUSED</a:t>
            </a:r>
            <a:endParaRPr lang="en-US" sz="2800" dirty="0"/>
          </a:p>
          <a:p>
            <a:pPr algn="ctr"/>
            <a:endParaRPr lang="en-US" sz="2800" dirty="0"/>
          </a:p>
        </p:txBody>
      </p:sp>
      <p:sp>
        <p:nvSpPr>
          <p:cNvPr id="5" name="TextBox 4">
            <a:extLst>
              <a:ext uri="{FF2B5EF4-FFF2-40B4-BE49-F238E27FC236}">
                <a16:creationId xmlns:a16="http://schemas.microsoft.com/office/drawing/2014/main" id="{DD5DB3AE-E549-4684-926B-61C8F1FC1EBC}"/>
              </a:ext>
            </a:extLst>
          </p:cNvPr>
          <p:cNvSpPr txBox="1"/>
          <p:nvPr/>
        </p:nvSpPr>
        <p:spPr>
          <a:xfrm>
            <a:off x="1524000" y="1258707"/>
            <a:ext cx="5235369" cy="3785652"/>
          </a:xfrm>
          <a:prstGeom prst="rect">
            <a:avLst/>
          </a:prstGeom>
          <a:noFill/>
        </p:spPr>
        <p:txBody>
          <a:bodyPr wrap="square" rtlCol="0">
            <a:spAutoFit/>
          </a:bodyPr>
          <a:lstStyle/>
          <a:p>
            <a:r>
              <a:rPr lang="en-US" sz="2400" dirty="0" err="1">
                <a:solidFill>
                  <a:schemeClr val="bg1"/>
                </a:solidFill>
              </a:rPr>
              <a:t>Hea</a:t>
            </a:r>
            <a:r>
              <a:rPr lang="en-US" sz="2400" dirty="0">
                <a:solidFill>
                  <a:schemeClr val="bg1"/>
                </a:solidFill>
              </a:rPr>
              <a:t> </a:t>
            </a:r>
            <a:r>
              <a:rPr lang="en-US" sz="2400" dirty="0" err="1">
                <a:solidFill>
                  <a:schemeClr val="bg1"/>
                </a:solidFill>
              </a:rPr>
              <a:t>uudis</a:t>
            </a:r>
            <a:r>
              <a:rPr lang="en-US" sz="2400" dirty="0">
                <a:solidFill>
                  <a:schemeClr val="bg1"/>
                </a:solidFill>
              </a:rPr>
              <a:t> on see, et on </a:t>
            </a:r>
            <a:r>
              <a:rPr lang="en-US" sz="2400" dirty="0" err="1">
                <a:solidFill>
                  <a:schemeClr val="bg1"/>
                </a:solidFill>
              </a:rPr>
              <a:t>palju</a:t>
            </a:r>
            <a:r>
              <a:rPr lang="en-US" sz="2400" dirty="0">
                <a:solidFill>
                  <a:schemeClr val="bg1"/>
                </a:solidFill>
              </a:rPr>
              <a:t> </a:t>
            </a:r>
            <a:r>
              <a:rPr lang="en-US" sz="2400" dirty="0" err="1">
                <a:solidFill>
                  <a:schemeClr val="bg1"/>
                </a:solidFill>
              </a:rPr>
              <a:t>oskusi</a:t>
            </a:r>
            <a:r>
              <a:rPr lang="en-US" sz="2400" dirty="0">
                <a:solidFill>
                  <a:schemeClr val="bg1"/>
                </a:solidFill>
              </a:rPr>
              <a:t>, mis </a:t>
            </a:r>
            <a:r>
              <a:rPr lang="en-US" sz="2400" dirty="0" err="1">
                <a:solidFill>
                  <a:schemeClr val="bg1"/>
                </a:solidFill>
              </a:rPr>
              <a:t>võivad</a:t>
            </a:r>
            <a:r>
              <a:rPr lang="en-US" sz="2400" dirty="0">
                <a:solidFill>
                  <a:schemeClr val="bg1"/>
                </a:solidFill>
              </a:rPr>
              <a:t> </a:t>
            </a:r>
            <a:r>
              <a:rPr lang="en-US" sz="2400" dirty="0" err="1">
                <a:solidFill>
                  <a:schemeClr val="bg1"/>
                </a:solidFill>
              </a:rPr>
              <a:t>viia</a:t>
            </a:r>
            <a:r>
              <a:rPr lang="en-US" sz="2400" dirty="0">
                <a:solidFill>
                  <a:schemeClr val="bg1"/>
                </a:solidFill>
              </a:rPr>
              <a:t> </a:t>
            </a:r>
            <a:r>
              <a:rPr lang="et-EE" sz="2400" dirty="0">
                <a:solidFill>
                  <a:schemeClr val="bg1"/>
                </a:solidFill>
              </a:rPr>
              <a:t>üliõpilased muuta edukateks kodanikeks</a:t>
            </a:r>
            <a:r>
              <a:rPr lang="en-US" sz="2400" dirty="0">
                <a:solidFill>
                  <a:schemeClr val="bg1"/>
                </a:solidFill>
              </a:rPr>
              <a:t>. </a:t>
            </a:r>
            <a:r>
              <a:rPr lang="en-US" sz="2400" dirty="0" err="1">
                <a:solidFill>
                  <a:schemeClr val="bg1"/>
                </a:solidFill>
              </a:rPr>
              <a:t>Kodaniku</a:t>
            </a:r>
            <a:r>
              <a:rPr lang="et-EE" sz="2400" dirty="0">
                <a:solidFill>
                  <a:schemeClr val="bg1"/>
                </a:solidFill>
              </a:rPr>
              <a:t>osaluse </a:t>
            </a:r>
            <a:r>
              <a:rPr lang="en-US" sz="2400" dirty="0" err="1">
                <a:solidFill>
                  <a:schemeClr val="bg1"/>
                </a:solidFill>
              </a:rPr>
              <a:t>projektis</a:t>
            </a:r>
            <a:r>
              <a:rPr lang="en-US" sz="2400" dirty="0">
                <a:solidFill>
                  <a:schemeClr val="bg1"/>
                </a:solidFill>
              </a:rPr>
              <a:t> </a:t>
            </a:r>
            <a:r>
              <a:rPr lang="en-US" sz="2400" dirty="0" err="1">
                <a:solidFill>
                  <a:schemeClr val="bg1"/>
                </a:solidFill>
              </a:rPr>
              <a:t>osale</a:t>
            </a:r>
            <a:r>
              <a:rPr lang="et-EE" sz="2400" dirty="0">
                <a:solidFill>
                  <a:schemeClr val="bg1"/>
                </a:solidFill>
              </a:rPr>
              <a:t>des</a:t>
            </a:r>
            <a:r>
              <a:rPr lang="en-US" sz="2400" dirty="0">
                <a:solidFill>
                  <a:schemeClr val="bg1"/>
                </a:solidFill>
              </a:rPr>
              <a:t> </a:t>
            </a:r>
            <a:r>
              <a:rPr lang="en-US" sz="2400" dirty="0" err="1">
                <a:solidFill>
                  <a:schemeClr val="bg1"/>
                </a:solidFill>
              </a:rPr>
              <a:t>arendatakse</a:t>
            </a:r>
            <a:r>
              <a:rPr lang="en-US" sz="2400" dirty="0">
                <a:solidFill>
                  <a:schemeClr val="bg1"/>
                </a:solidFill>
              </a:rPr>
              <a:t> </a:t>
            </a:r>
            <a:r>
              <a:rPr lang="en-US" sz="2400" dirty="0" err="1">
                <a:solidFill>
                  <a:schemeClr val="bg1"/>
                </a:solidFill>
              </a:rPr>
              <a:t>teatud</a:t>
            </a:r>
            <a:r>
              <a:rPr lang="en-US" sz="2400" dirty="0">
                <a:solidFill>
                  <a:schemeClr val="bg1"/>
                </a:solidFill>
              </a:rPr>
              <a:t> </a:t>
            </a:r>
            <a:r>
              <a:rPr lang="en-US" sz="2400" dirty="0" err="1">
                <a:solidFill>
                  <a:schemeClr val="bg1"/>
                </a:solidFill>
              </a:rPr>
              <a:t>pädevusi</a:t>
            </a:r>
            <a:r>
              <a:rPr lang="en-US" sz="2400" dirty="0">
                <a:solidFill>
                  <a:schemeClr val="bg1"/>
                </a:solidFill>
              </a:rPr>
              <a:t> ja </a:t>
            </a:r>
            <a:r>
              <a:rPr lang="en-US" sz="2400" dirty="0" err="1">
                <a:solidFill>
                  <a:schemeClr val="bg1"/>
                </a:solidFill>
              </a:rPr>
              <a:t>oskusi</a:t>
            </a:r>
            <a:r>
              <a:rPr lang="en-US" sz="2400" dirty="0">
                <a:solidFill>
                  <a:schemeClr val="bg1"/>
                </a:solidFill>
              </a:rPr>
              <a:t>.</a:t>
            </a:r>
            <a:endParaRPr lang="et-EE" sz="2400" dirty="0">
              <a:solidFill>
                <a:schemeClr val="bg1"/>
              </a:solidFill>
            </a:endParaRPr>
          </a:p>
          <a:p>
            <a:endParaRPr lang="et-EE" sz="2400" dirty="0">
              <a:solidFill>
                <a:schemeClr val="bg1"/>
              </a:solidFill>
            </a:endParaRPr>
          </a:p>
          <a:p>
            <a:r>
              <a:rPr lang="et-EE" sz="2400" dirty="0">
                <a:solidFill>
                  <a:schemeClr val="bg1"/>
                </a:solidFill>
              </a:rPr>
              <a:t>Selle teema raames</a:t>
            </a:r>
            <a:r>
              <a:rPr lang="en-US" sz="2400" dirty="0">
                <a:solidFill>
                  <a:schemeClr val="bg1"/>
                </a:solidFill>
              </a:rPr>
              <a:t> </a:t>
            </a:r>
            <a:r>
              <a:rPr lang="en-US" sz="2400" dirty="0" err="1">
                <a:solidFill>
                  <a:schemeClr val="bg1"/>
                </a:solidFill>
              </a:rPr>
              <a:t>selgitatakse</a:t>
            </a:r>
            <a:r>
              <a:rPr lang="en-US" sz="2400" dirty="0">
                <a:solidFill>
                  <a:schemeClr val="bg1"/>
                </a:solidFill>
              </a:rPr>
              <a:t> </a:t>
            </a:r>
            <a:r>
              <a:rPr lang="en-US" sz="2400" dirty="0" err="1">
                <a:solidFill>
                  <a:schemeClr val="bg1"/>
                </a:solidFill>
              </a:rPr>
              <a:t>välja</a:t>
            </a:r>
            <a:r>
              <a:rPr lang="en-US" sz="2400" dirty="0">
                <a:solidFill>
                  <a:schemeClr val="bg1"/>
                </a:solidFill>
              </a:rPr>
              <a:t>, </a:t>
            </a:r>
            <a:r>
              <a:rPr lang="en-US" sz="2400" dirty="0" err="1">
                <a:solidFill>
                  <a:schemeClr val="bg1"/>
                </a:solidFill>
              </a:rPr>
              <a:t>millised</a:t>
            </a:r>
            <a:r>
              <a:rPr lang="en-US" sz="2400" dirty="0">
                <a:solidFill>
                  <a:schemeClr val="bg1"/>
                </a:solidFill>
              </a:rPr>
              <a:t> </a:t>
            </a:r>
            <a:r>
              <a:rPr lang="et-EE" sz="2400" dirty="0">
                <a:solidFill>
                  <a:schemeClr val="bg1"/>
                </a:solidFill>
              </a:rPr>
              <a:t>pädevusi üliõpilased saavad DKO projektides osaledes arendada lähtudes </a:t>
            </a:r>
            <a:r>
              <a:rPr lang="en-US" sz="2400" dirty="0" err="1">
                <a:solidFill>
                  <a:schemeClr val="bg1"/>
                </a:solidFill>
              </a:rPr>
              <a:t>EntreCompi</a:t>
            </a:r>
            <a:r>
              <a:rPr lang="en-US" sz="2400" dirty="0">
                <a:solidFill>
                  <a:schemeClr val="bg1"/>
                </a:solidFill>
              </a:rPr>
              <a:t> ja </a:t>
            </a:r>
            <a:r>
              <a:rPr lang="en-US" sz="2400" dirty="0" err="1">
                <a:solidFill>
                  <a:schemeClr val="bg1"/>
                </a:solidFill>
              </a:rPr>
              <a:t>DigCompi</a:t>
            </a:r>
            <a:r>
              <a:rPr lang="en-US" sz="2400" dirty="0">
                <a:solidFill>
                  <a:schemeClr val="bg1"/>
                </a:solidFill>
              </a:rPr>
              <a:t> </a:t>
            </a:r>
            <a:r>
              <a:rPr lang="en-US" sz="2400" dirty="0" err="1">
                <a:solidFill>
                  <a:schemeClr val="bg1"/>
                </a:solidFill>
              </a:rPr>
              <a:t>raamistik</a:t>
            </a:r>
            <a:r>
              <a:rPr lang="et-EE" sz="2400" dirty="0" err="1">
                <a:solidFill>
                  <a:schemeClr val="bg1"/>
                </a:solidFill>
              </a:rPr>
              <a:t>est</a:t>
            </a:r>
            <a:r>
              <a:rPr lang="et-EE" sz="2400" dirty="0">
                <a:solidFill>
                  <a:schemeClr val="bg1"/>
                </a:solidFill>
              </a:rPr>
              <a:t>. </a:t>
            </a:r>
            <a:endParaRPr lang="en-US" sz="2400" dirty="0">
              <a:solidFill>
                <a:schemeClr val="bg1"/>
              </a:solidFill>
            </a:endParaRPr>
          </a:p>
        </p:txBody>
      </p:sp>
      <p:pic>
        <p:nvPicPr>
          <p:cNvPr id="7" name="Picture Placeholder 6" descr="Yound man drawing on a clear whiteboard">
            <a:extLst>
              <a:ext uri="{FF2B5EF4-FFF2-40B4-BE49-F238E27FC236}">
                <a16:creationId xmlns:a16="http://schemas.microsoft.com/office/drawing/2014/main" id="{78CB4D53-D2DE-4B10-B11E-7F8A6BC85617}"/>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l="23260" r="23260"/>
          <a:stretch>
            <a:fillRect/>
          </a:stretch>
        </p:blipFill>
        <p:spPr/>
      </p:pic>
    </p:spTree>
    <p:extLst>
      <p:ext uri="{BB962C8B-B14F-4D97-AF65-F5344CB8AC3E}">
        <p14:creationId xmlns:p14="http://schemas.microsoft.com/office/powerpoint/2010/main" val="2589332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C4EF69-EAF4-4EBE-816B-13C9D4800F60}"/>
              </a:ext>
            </a:extLst>
          </p:cNvPr>
          <p:cNvSpPr>
            <a:spLocks noGrp="1"/>
          </p:cNvSpPr>
          <p:nvPr>
            <p:ph type="body" sz="quarter" idx="18"/>
          </p:nvPr>
        </p:nvSpPr>
        <p:spPr>
          <a:xfrm>
            <a:off x="1556658" y="1513114"/>
            <a:ext cx="4867894" cy="4786081"/>
          </a:xfrm>
        </p:spPr>
        <p:txBody>
          <a:bodyPr>
            <a:normAutofit/>
          </a:bodyPr>
          <a:lstStyle/>
          <a:p>
            <a:pPr marL="0"/>
            <a:r>
              <a:rPr lang="en-IE" dirty="0" err="1"/>
              <a:t>Selle</a:t>
            </a:r>
            <a:r>
              <a:rPr lang="et-EE" dirty="0"/>
              <a:t> teema raames vaatame lähemalt </a:t>
            </a:r>
            <a:r>
              <a:rPr lang="en-IE" dirty="0" err="1"/>
              <a:t>EntreCompi</a:t>
            </a:r>
            <a:r>
              <a:rPr lang="en-IE" dirty="0"/>
              <a:t> ja </a:t>
            </a:r>
            <a:r>
              <a:rPr lang="en-IE" dirty="0" err="1"/>
              <a:t>DigCompi</a:t>
            </a:r>
            <a:r>
              <a:rPr lang="en-IE" dirty="0"/>
              <a:t> </a:t>
            </a:r>
            <a:r>
              <a:rPr lang="en-IE" dirty="0" err="1"/>
              <a:t>raamistikke</a:t>
            </a:r>
            <a:r>
              <a:rPr lang="en-IE" dirty="0"/>
              <a:t>. </a:t>
            </a:r>
            <a:r>
              <a:rPr lang="et-EE" dirty="0"/>
              <a:t>K</a:t>
            </a:r>
            <a:r>
              <a:rPr lang="en-IE" dirty="0" err="1"/>
              <a:t>äsitle</a:t>
            </a:r>
            <a:r>
              <a:rPr lang="et-EE" dirty="0"/>
              <a:t>me</a:t>
            </a:r>
            <a:r>
              <a:rPr lang="en-IE" dirty="0"/>
              <a:t> </a:t>
            </a:r>
            <a:r>
              <a:rPr lang="et-EE" dirty="0"/>
              <a:t>siin </a:t>
            </a:r>
            <a:r>
              <a:rPr lang="en-IE" dirty="0" err="1"/>
              <a:t>mitmeid</a:t>
            </a:r>
            <a:r>
              <a:rPr lang="en-IE" dirty="0"/>
              <a:t> </a:t>
            </a:r>
            <a:r>
              <a:rPr lang="et-EE" dirty="0"/>
              <a:t>olulisi</a:t>
            </a:r>
            <a:r>
              <a:rPr lang="en-IE" dirty="0"/>
              <a:t> </a:t>
            </a:r>
            <a:r>
              <a:rPr lang="en-IE" dirty="0" err="1"/>
              <a:t>pädevusi</a:t>
            </a:r>
            <a:r>
              <a:rPr lang="en-IE" dirty="0"/>
              <a:t>, </a:t>
            </a:r>
            <a:r>
              <a:rPr lang="en-IE" dirty="0" err="1"/>
              <a:t>kuid</a:t>
            </a:r>
            <a:r>
              <a:rPr lang="en-IE" dirty="0"/>
              <a:t> </a:t>
            </a:r>
            <a:r>
              <a:rPr lang="et-EE" dirty="0"/>
              <a:t>ka </a:t>
            </a:r>
            <a:r>
              <a:rPr lang="en-IE" dirty="0" err="1"/>
              <a:t>nende</a:t>
            </a:r>
            <a:r>
              <a:rPr lang="et-EE" dirty="0"/>
              <a:t> </a:t>
            </a:r>
            <a:r>
              <a:rPr lang="en-IE" dirty="0" err="1"/>
              <a:t>avatud</a:t>
            </a:r>
            <a:r>
              <a:rPr lang="en-IE" dirty="0"/>
              <a:t> </a:t>
            </a:r>
            <a:r>
              <a:rPr lang="en-IE" dirty="0" err="1"/>
              <a:t>õppe</a:t>
            </a:r>
            <a:r>
              <a:rPr lang="et-EE" dirty="0"/>
              <a:t>materjalide</a:t>
            </a:r>
            <a:r>
              <a:rPr lang="en-IE" dirty="0"/>
              <a:t> </a:t>
            </a:r>
            <a:r>
              <a:rPr lang="et-EE" dirty="0"/>
              <a:t>teistes moodulites on DKO tegevustes osaledes arendatavaid pädevusi välja toodud</a:t>
            </a:r>
            <a:r>
              <a:rPr lang="en-IE" dirty="0"/>
              <a:t>. </a:t>
            </a:r>
            <a:endParaRPr lang="et-EE" dirty="0"/>
          </a:p>
          <a:p>
            <a:pPr marL="0"/>
            <a:r>
              <a:rPr lang="et-EE" dirty="0"/>
              <a:t>Täiendavat infot</a:t>
            </a:r>
            <a:r>
              <a:rPr lang="en-IE" dirty="0"/>
              <a:t> </a:t>
            </a:r>
            <a:r>
              <a:rPr lang="et-EE" dirty="0"/>
              <a:t>leiab </a:t>
            </a:r>
            <a:r>
              <a:rPr lang="en-IE" dirty="0"/>
              <a:t>2</a:t>
            </a:r>
            <a:r>
              <a:rPr lang="et-EE" dirty="0"/>
              <a:t>. mooduli</a:t>
            </a:r>
            <a:r>
              <a:rPr lang="en-IE" dirty="0"/>
              <a:t> 4. </a:t>
            </a:r>
            <a:r>
              <a:rPr lang="en-IE" dirty="0" err="1"/>
              <a:t>teema</a:t>
            </a:r>
            <a:r>
              <a:rPr lang="et-EE" dirty="0"/>
              <a:t>st</a:t>
            </a:r>
            <a:r>
              <a:rPr lang="en-IE" dirty="0"/>
              <a:t>.</a:t>
            </a:r>
          </a:p>
          <a:p>
            <a:pPr marL="0"/>
            <a:r>
              <a:rPr lang="en-IE" dirty="0" err="1">
                <a:hlinkClick r:id="rId2">
                  <a:extLst>
                    <a:ext uri="{A12FA001-AC4F-418D-AE19-62706E023703}">
                      <ahyp:hlinkClr xmlns:ahyp="http://schemas.microsoft.com/office/drawing/2018/hyperlinkcolor" val="tx"/>
                    </a:ext>
                  </a:extLst>
                </a:hlinkClick>
              </a:rPr>
              <a:t>EntreComp</a:t>
            </a:r>
            <a:r>
              <a:rPr lang="en-IE" dirty="0">
                <a:hlinkClick r:id="rId2">
                  <a:extLst>
                    <a:ext uri="{A12FA001-AC4F-418D-AE19-62706E023703}">
                      <ahyp:hlinkClr xmlns:ahyp="http://schemas.microsoft.com/office/drawing/2018/hyperlinkcolor" val="tx"/>
                    </a:ext>
                  </a:extLst>
                </a:hlinkClick>
              </a:rPr>
              <a:t> </a:t>
            </a:r>
            <a:r>
              <a:rPr lang="en-IE" dirty="0" err="1">
                <a:hlinkClick r:id="rId2">
                  <a:extLst>
                    <a:ext uri="{A12FA001-AC4F-418D-AE19-62706E023703}">
                      <ahyp:hlinkClr xmlns:ahyp="http://schemas.microsoft.com/office/drawing/2018/hyperlinkcolor" val="tx"/>
                    </a:ext>
                  </a:extLst>
                </a:hlinkClick>
              </a:rPr>
              <a:t>raamistik</a:t>
            </a:r>
            <a:endParaRPr lang="en-IE" dirty="0"/>
          </a:p>
          <a:p>
            <a:pPr marL="0"/>
            <a:r>
              <a:rPr lang="en-IE" dirty="0" err="1">
                <a:hlinkClick r:id="rId3">
                  <a:extLst>
                    <a:ext uri="{A12FA001-AC4F-418D-AE19-62706E023703}">
                      <ahyp:hlinkClr xmlns:ahyp="http://schemas.microsoft.com/office/drawing/2018/hyperlinkcolor" val="tx"/>
                    </a:ext>
                  </a:extLst>
                </a:hlinkClick>
              </a:rPr>
              <a:t>DigComp</a:t>
            </a:r>
            <a:r>
              <a:rPr lang="en-IE" dirty="0">
                <a:hlinkClick r:id="rId3">
                  <a:extLst>
                    <a:ext uri="{A12FA001-AC4F-418D-AE19-62706E023703}">
                      <ahyp:hlinkClr xmlns:ahyp="http://schemas.microsoft.com/office/drawing/2018/hyperlinkcolor" val="tx"/>
                    </a:ext>
                  </a:extLst>
                </a:hlinkClick>
              </a:rPr>
              <a:t> </a:t>
            </a:r>
            <a:r>
              <a:rPr lang="en-IE" dirty="0" err="1">
                <a:hlinkClick r:id="rId3">
                  <a:extLst>
                    <a:ext uri="{A12FA001-AC4F-418D-AE19-62706E023703}">
                      <ahyp:hlinkClr xmlns:ahyp="http://schemas.microsoft.com/office/drawing/2018/hyperlinkcolor" val="tx"/>
                    </a:ext>
                  </a:extLst>
                </a:hlinkClick>
              </a:rPr>
              <a:t>raamistik</a:t>
            </a:r>
            <a:endParaRPr lang="en-IE" dirty="0"/>
          </a:p>
        </p:txBody>
      </p:sp>
      <p:sp>
        <p:nvSpPr>
          <p:cNvPr id="3" name="Text Placeholder 2">
            <a:extLst>
              <a:ext uri="{FF2B5EF4-FFF2-40B4-BE49-F238E27FC236}">
                <a16:creationId xmlns:a16="http://schemas.microsoft.com/office/drawing/2014/main" id="{36FF10A4-38A3-A344-8FC5-3A697B3C97A7}"/>
              </a:ext>
            </a:extLst>
          </p:cNvPr>
          <p:cNvSpPr>
            <a:spLocks noGrp="1"/>
          </p:cNvSpPr>
          <p:nvPr>
            <p:ph type="body" sz="quarter" idx="16"/>
          </p:nvPr>
        </p:nvSpPr>
        <p:spPr>
          <a:xfrm>
            <a:off x="1708126" y="228600"/>
            <a:ext cx="4716425" cy="582221"/>
          </a:xfrm>
        </p:spPr>
        <p:txBody>
          <a:bodyPr>
            <a:noAutofit/>
          </a:bodyPr>
          <a:lstStyle/>
          <a:p>
            <a:pPr algn="ctr"/>
            <a:r>
              <a:rPr lang="et-EE" sz="2800" dirty="0"/>
              <a:t>VIIDE </a:t>
            </a:r>
            <a:r>
              <a:rPr lang="en-US" sz="2800" dirty="0"/>
              <a:t>ENTRECOMP AND DIGCOMP </a:t>
            </a:r>
            <a:r>
              <a:rPr lang="et-EE" sz="2800" dirty="0"/>
              <a:t>RAAMISTIKELE</a:t>
            </a:r>
            <a:endParaRPr lang="en-US" sz="2800" dirty="0"/>
          </a:p>
        </p:txBody>
      </p:sp>
      <p:pic>
        <p:nvPicPr>
          <p:cNvPr id="8" name="Picture Placeholder 7">
            <a:extLst>
              <a:ext uri="{FF2B5EF4-FFF2-40B4-BE49-F238E27FC236}">
                <a16:creationId xmlns:a16="http://schemas.microsoft.com/office/drawing/2014/main" id="{78515B6F-1728-47CA-9D16-43E2A2C33FC8}"/>
              </a:ext>
            </a:extLst>
          </p:cNvPr>
          <p:cNvPicPr>
            <a:picLocks noGrp="1" noChangeAspect="1"/>
          </p:cNvPicPr>
          <p:nvPr>
            <p:ph type="pic" sz="quarter" idx="10"/>
          </p:nvPr>
        </p:nvPicPr>
        <p:blipFill>
          <a:blip r:embed="rId4" cstate="email">
            <a:extLst>
              <a:ext uri="{28A0092B-C50C-407E-A947-70E740481C1C}">
                <a14:useLocalDpi xmlns:a14="http://schemas.microsoft.com/office/drawing/2010/main"/>
              </a:ext>
            </a:extLst>
          </a:blip>
          <a:srcRect l="23253" r="23253"/>
          <a:stretch>
            <a:fillRect/>
          </a:stretch>
        </p:blipFill>
        <p:spPr/>
      </p:pic>
    </p:spTree>
    <p:extLst>
      <p:ext uri="{BB962C8B-B14F-4D97-AF65-F5344CB8AC3E}">
        <p14:creationId xmlns:p14="http://schemas.microsoft.com/office/powerpoint/2010/main" val="6678359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4B989349-965F-424F-A317-BB17F688F5BB}"/>
              </a:ext>
            </a:extLst>
          </p:cNvPr>
          <p:cNvSpPr>
            <a:spLocks noGrp="1"/>
          </p:cNvSpPr>
          <p:nvPr>
            <p:ph type="body" sz="quarter" idx="16"/>
          </p:nvPr>
        </p:nvSpPr>
        <p:spPr>
          <a:xfrm>
            <a:off x="1238251" y="245061"/>
            <a:ext cx="5585432" cy="582221"/>
          </a:xfrm>
        </p:spPr>
        <p:txBody>
          <a:bodyPr>
            <a:noAutofit/>
          </a:bodyPr>
          <a:lstStyle/>
          <a:p>
            <a:pPr algn="ctr"/>
            <a:r>
              <a:rPr lang="et-EE" sz="2800" dirty="0"/>
              <a:t>ETTEVÕTLUSPÄDEVUSTE RAAMISTIK</a:t>
            </a:r>
            <a:r>
              <a:rPr lang="en-US" sz="2800" dirty="0"/>
              <a:t> (ENTRECOMP)</a:t>
            </a:r>
          </a:p>
        </p:txBody>
      </p:sp>
      <p:sp>
        <p:nvSpPr>
          <p:cNvPr id="16" name="TextBox 15">
            <a:extLst>
              <a:ext uri="{FF2B5EF4-FFF2-40B4-BE49-F238E27FC236}">
                <a16:creationId xmlns:a16="http://schemas.microsoft.com/office/drawing/2014/main" id="{F466C112-9EEC-445A-AF26-FBD8E6222547}"/>
              </a:ext>
            </a:extLst>
          </p:cNvPr>
          <p:cNvSpPr txBox="1"/>
          <p:nvPr/>
        </p:nvSpPr>
        <p:spPr>
          <a:xfrm>
            <a:off x="1451176" y="1305274"/>
            <a:ext cx="5400886" cy="6001643"/>
          </a:xfrm>
          <a:prstGeom prst="rect">
            <a:avLst/>
          </a:prstGeom>
          <a:noFill/>
        </p:spPr>
        <p:txBody>
          <a:bodyPr wrap="square">
            <a:spAutoFit/>
          </a:bodyPr>
          <a:lstStyle/>
          <a:p>
            <a:pPr>
              <a:lnSpc>
                <a:spcPct val="100000"/>
              </a:lnSpc>
            </a:pPr>
            <a:endParaRPr lang="et-EE" sz="2400" dirty="0">
              <a:solidFill>
                <a:schemeClr val="bg1"/>
              </a:solidFill>
            </a:endParaRPr>
          </a:p>
          <a:p>
            <a:pPr>
              <a:lnSpc>
                <a:spcPct val="100000"/>
              </a:lnSpc>
            </a:pPr>
            <a:r>
              <a:rPr lang="et-EE" sz="2400" dirty="0" err="1">
                <a:solidFill>
                  <a:schemeClr val="bg1"/>
                </a:solidFill>
              </a:rPr>
              <a:t>EntreComp</a:t>
            </a:r>
            <a:r>
              <a:rPr lang="et-EE" sz="2400" dirty="0">
                <a:solidFill>
                  <a:schemeClr val="bg1"/>
                </a:solidFill>
              </a:rPr>
              <a:t> on Euroopa ettevõtluspädevuste raamistik ja defineerib ettevõtlust kui valdkondade ülest üldpädevust (alates isiklikust arengust kuni ühiskonnas osalemiseni ja tööturule sisenemisest kuni ettevõtmiste käivitamiseni).</a:t>
            </a:r>
          </a:p>
          <a:p>
            <a:pPr>
              <a:lnSpc>
                <a:spcPct val="100000"/>
              </a:lnSpc>
            </a:pPr>
            <a:endParaRPr lang="et-EE" sz="2400" dirty="0">
              <a:solidFill>
                <a:schemeClr val="bg1"/>
              </a:solidFill>
            </a:endParaRPr>
          </a:p>
          <a:p>
            <a:r>
              <a:rPr lang="en-US" sz="2400" dirty="0" err="1">
                <a:solidFill>
                  <a:schemeClr val="bg1"/>
                </a:solidFill>
              </a:rPr>
              <a:t>Euroopa</a:t>
            </a:r>
            <a:r>
              <a:rPr lang="en-US" sz="2400" dirty="0">
                <a:solidFill>
                  <a:schemeClr val="bg1"/>
                </a:solidFill>
              </a:rPr>
              <a:t> </a:t>
            </a:r>
            <a:r>
              <a:rPr lang="en-US" sz="2400" dirty="0" err="1">
                <a:solidFill>
                  <a:schemeClr val="bg1"/>
                </a:solidFill>
              </a:rPr>
              <a:t>Komisjon</a:t>
            </a:r>
            <a:r>
              <a:rPr lang="en-US" sz="2400" dirty="0">
                <a:solidFill>
                  <a:schemeClr val="bg1"/>
                </a:solidFill>
              </a:rPr>
              <a:t> on </a:t>
            </a:r>
            <a:r>
              <a:rPr lang="et-EE" sz="2400" dirty="0">
                <a:solidFill>
                  <a:schemeClr val="bg1"/>
                </a:solidFill>
              </a:rPr>
              <a:t>selle </a:t>
            </a:r>
            <a:r>
              <a:rPr lang="en-US" sz="2400" dirty="0" err="1">
                <a:solidFill>
                  <a:schemeClr val="bg1"/>
                </a:solidFill>
              </a:rPr>
              <a:t>heaks</a:t>
            </a:r>
            <a:r>
              <a:rPr lang="en-US" sz="2400" dirty="0">
                <a:solidFill>
                  <a:schemeClr val="bg1"/>
                </a:solidFill>
              </a:rPr>
              <a:t> </a:t>
            </a:r>
            <a:r>
              <a:rPr lang="en-US" sz="2400" dirty="0" err="1">
                <a:solidFill>
                  <a:schemeClr val="bg1"/>
                </a:solidFill>
              </a:rPr>
              <a:t>kiitnud</a:t>
            </a:r>
            <a:r>
              <a:rPr lang="en-US" sz="2400" dirty="0">
                <a:solidFill>
                  <a:schemeClr val="bg1"/>
                </a:solidFill>
              </a:rPr>
              <a:t> ja </a:t>
            </a:r>
            <a:r>
              <a:rPr lang="en-US" sz="2400" dirty="0" err="1">
                <a:solidFill>
                  <a:schemeClr val="bg1"/>
                </a:solidFill>
              </a:rPr>
              <a:t>kasutab</a:t>
            </a:r>
            <a:r>
              <a:rPr lang="en-US" sz="2400" dirty="0">
                <a:solidFill>
                  <a:schemeClr val="bg1"/>
                </a:solidFill>
              </a:rPr>
              <a:t> </a:t>
            </a:r>
            <a:r>
              <a:rPr lang="en-US" sz="2400" dirty="0" err="1">
                <a:solidFill>
                  <a:schemeClr val="bg1"/>
                </a:solidFill>
              </a:rPr>
              <a:t>peamise</a:t>
            </a:r>
            <a:r>
              <a:rPr lang="en-US" sz="2400" dirty="0">
                <a:solidFill>
                  <a:schemeClr val="bg1"/>
                </a:solidFill>
              </a:rPr>
              <a:t> </a:t>
            </a:r>
            <a:r>
              <a:rPr lang="en-US" sz="2400" dirty="0" err="1">
                <a:solidFill>
                  <a:schemeClr val="bg1"/>
                </a:solidFill>
              </a:rPr>
              <a:t>tööriista</a:t>
            </a:r>
            <a:r>
              <a:rPr lang="en-US" sz="2400" dirty="0">
                <a:solidFill>
                  <a:schemeClr val="bg1"/>
                </a:solidFill>
              </a:rPr>
              <a:t> ja </a:t>
            </a:r>
            <a:r>
              <a:rPr lang="en-US" sz="2400" dirty="0" err="1">
                <a:solidFill>
                  <a:schemeClr val="bg1"/>
                </a:solidFill>
              </a:rPr>
              <a:t>inspiratsiooniallikana</a:t>
            </a:r>
            <a:r>
              <a:rPr lang="en-US" sz="2400" dirty="0">
                <a:solidFill>
                  <a:schemeClr val="bg1"/>
                </a:solidFill>
              </a:rPr>
              <a:t>, et </a:t>
            </a:r>
            <a:r>
              <a:rPr lang="en-US" sz="2400" dirty="0" err="1">
                <a:solidFill>
                  <a:schemeClr val="bg1"/>
                </a:solidFill>
              </a:rPr>
              <a:t>aidata</a:t>
            </a:r>
            <a:r>
              <a:rPr lang="en-US" sz="2400" dirty="0">
                <a:solidFill>
                  <a:schemeClr val="bg1"/>
                </a:solidFill>
              </a:rPr>
              <a:t> </a:t>
            </a:r>
            <a:r>
              <a:rPr lang="en-US" sz="2400" dirty="0" err="1">
                <a:solidFill>
                  <a:schemeClr val="bg1"/>
                </a:solidFill>
              </a:rPr>
              <a:t>Euroopal</a:t>
            </a:r>
            <a:r>
              <a:rPr lang="en-US" sz="2400" dirty="0">
                <a:solidFill>
                  <a:schemeClr val="bg1"/>
                </a:solidFill>
              </a:rPr>
              <a:t> </a:t>
            </a:r>
            <a:r>
              <a:rPr lang="en-US" sz="2400" dirty="0" err="1">
                <a:solidFill>
                  <a:schemeClr val="bg1"/>
                </a:solidFill>
              </a:rPr>
              <a:t>muutuda</a:t>
            </a:r>
            <a:r>
              <a:rPr lang="en-US" sz="2400" dirty="0">
                <a:solidFill>
                  <a:schemeClr val="bg1"/>
                </a:solidFill>
              </a:rPr>
              <a:t> </a:t>
            </a:r>
            <a:r>
              <a:rPr lang="en-US" sz="2400" dirty="0" err="1">
                <a:solidFill>
                  <a:schemeClr val="bg1"/>
                </a:solidFill>
              </a:rPr>
              <a:t>ettevõtlikuks</a:t>
            </a:r>
            <a:r>
              <a:rPr lang="en-US" sz="2400" dirty="0">
                <a:solidFill>
                  <a:schemeClr val="bg1"/>
                </a:solidFill>
              </a:rPr>
              <a:t> </a:t>
            </a:r>
            <a:r>
              <a:rPr lang="en-US" sz="2400" dirty="0" err="1">
                <a:solidFill>
                  <a:schemeClr val="bg1"/>
                </a:solidFill>
              </a:rPr>
              <a:t>ühiskonnaks</a:t>
            </a:r>
            <a:r>
              <a:rPr lang="en-US" sz="2400" dirty="0">
                <a:solidFill>
                  <a:schemeClr val="bg1"/>
                </a:solidFill>
              </a:rPr>
              <a:t>.</a:t>
            </a:r>
            <a:endParaRPr lang="et-EE" sz="2400" dirty="0">
              <a:solidFill>
                <a:schemeClr val="bg1"/>
              </a:solidFill>
            </a:endParaRPr>
          </a:p>
          <a:p>
            <a:pPr>
              <a:lnSpc>
                <a:spcPct val="100000"/>
              </a:lnSpc>
            </a:pPr>
            <a:endParaRPr lang="et-EE" sz="2400" dirty="0">
              <a:solidFill>
                <a:schemeClr val="bg1"/>
              </a:solidFill>
            </a:endParaRPr>
          </a:p>
          <a:p>
            <a:pPr>
              <a:lnSpc>
                <a:spcPct val="100000"/>
              </a:lnSpc>
            </a:pPr>
            <a:endParaRPr lang="en-US" sz="2400" dirty="0">
              <a:solidFill>
                <a:schemeClr val="bg1"/>
              </a:solidFill>
            </a:endParaRPr>
          </a:p>
          <a:p>
            <a:pPr>
              <a:lnSpc>
                <a:spcPct val="100000"/>
              </a:lnSpc>
            </a:pPr>
            <a:endParaRPr lang="en-US" sz="2400" dirty="0">
              <a:solidFill>
                <a:schemeClr val="bg1"/>
              </a:solidFill>
            </a:endParaRPr>
          </a:p>
        </p:txBody>
      </p:sp>
      <p:pic>
        <p:nvPicPr>
          <p:cNvPr id="8" name="Picture Placeholder 7">
            <a:extLst>
              <a:ext uri="{FF2B5EF4-FFF2-40B4-BE49-F238E27FC236}">
                <a16:creationId xmlns:a16="http://schemas.microsoft.com/office/drawing/2014/main" id="{C107A03C-D568-4EDD-AC9C-1D68C97792F4}"/>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l="23253" r="23253"/>
          <a:stretch>
            <a:fillRect/>
          </a:stretch>
        </p:blipFill>
        <p:spPr/>
      </p:pic>
    </p:spTree>
    <p:extLst>
      <p:ext uri="{BB962C8B-B14F-4D97-AF65-F5344CB8AC3E}">
        <p14:creationId xmlns:p14="http://schemas.microsoft.com/office/powerpoint/2010/main" val="41758439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F466C112-9EEC-445A-AF26-FBD8E6222547}"/>
              </a:ext>
            </a:extLst>
          </p:cNvPr>
          <p:cNvSpPr txBox="1"/>
          <p:nvPr/>
        </p:nvSpPr>
        <p:spPr>
          <a:xfrm>
            <a:off x="1451176" y="1306694"/>
            <a:ext cx="5400886" cy="5055230"/>
          </a:xfrm>
          <a:prstGeom prst="rect">
            <a:avLst/>
          </a:prstGeom>
          <a:noFill/>
        </p:spPr>
        <p:txBody>
          <a:bodyPr wrap="square">
            <a:spAutoFit/>
          </a:bodyPr>
          <a:lstStyle/>
          <a:p>
            <a:r>
              <a:rPr lang="et-EE" sz="2400" dirty="0">
                <a:solidFill>
                  <a:schemeClr val="bg1"/>
                </a:solidFill>
              </a:rPr>
              <a:t>O</a:t>
            </a:r>
            <a:r>
              <a:rPr lang="en-US" sz="2400" dirty="0" err="1">
                <a:solidFill>
                  <a:schemeClr val="bg1"/>
                </a:solidFill>
              </a:rPr>
              <a:t>luline</a:t>
            </a:r>
            <a:r>
              <a:rPr lang="et-EE" sz="2400" dirty="0">
                <a:solidFill>
                  <a:schemeClr val="bg1"/>
                </a:solidFill>
              </a:rPr>
              <a:t> on välja tuua</a:t>
            </a:r>
            <a:r>
              <a:rPr lang="en-US" sz="2400" dirty="0">
                <a:solidFill>
                  <a:schemeClr val="bg1"/>
                </a:solidFill>
              </a:rPr>
              <a:t>, </a:t>
            </a:r>
            <a:r>
              <a:rPr lang="en-US" sz="2400" dirty="0" err="1">
                <a:solidFill>
                  <a:schemeClr val="bg1"/>
                </a:solidFill>
              </a:rPr>
              <a:t>milliseid</a:t>
            </a:r>
            <a:r>
              <a:rPr lang="en-US" sz="2400" dirty="0">
                <a:solidFill>
                  <a:schemeClr val="bg1"/>
                </a:solidFill>
              </a:rPr>
              <a:t> </a:t>
            </a:r>
            <a:r>
              <a:rPr lang="en-US" sz="2400" dirty="0" err="1">
                <a:solidFill>
                  <a:schemeClr val="bg1"/>
                </a:solidFill>
              </a:rPr>
              <a:t>pädevusi</a:t>
            </a:r>
            <a:r>
              <a:rPr lang="en-US" sz="2400" dirty="0">
                <a:solidFill>
                  <a:schemeClr val="bg1"/>
                </a:solidFill>
              </a:rPr>
              <a:t> </a:t>
            </a:r>
            <a:r>
              <a:rPr lang="en-US" sz="2400" dirty="0" err="1">
                <a:solidFill>
                  <a:schemeClr val="bg1"/>
                </a:solidFill>
              </a:rPr>
              <a:t>saa</a:t>
            </a:r>
            <a:r>
              <a:rPr lang="et-EE" sz="2400" dirty="0" err="1">
                <a:solidFill>
                  <a:schemeClr val="bg1"/>
                </a:solidFill>
              </a:rPr>
              <a:t>vad</a:t>
            </a:r>
            <a:r>
              <a:rPr lang="et-EE" sz="2400" dirty="0">
                <a:solidFill>
                  <a:schemeClr val="bg1"/>
                </a:solidFill>
              </a:rPr>
              <a:t> üliõpilased arendada osaledes DKO projektis, nt </a:t>
            </a:r>
            <a:r>
              <a:rPr lang="en-US" sz="2400" dirty="0">
                <a:solidFill>
                  <a:schemeClr val="bg1"/>
                </a:solidFill>
              </a:rPr>
              <a:t>on</a:t>
            </a:r>
            <a:r>
              <a:rPr lang="et-EE" sz="2400" dirty="0">
                <a:solidFill>
                  <a:schemeClr val="bg1"/>
                </a:solidFill>
              </a:rPr>
              <a:t> neil </a:t>
            </a:r>
            <a:r>
              <a:rPr lang="en-US" sz="2400" dirty="0" err="1">
                <a:solidFill>
                  <a:schemeClr val="bg1"/>
                </a:solidFill>
              </a:rPr>
              <a:t>võimalus</a:t>
            </a:r>
            <a:r>
              <a:rPr lang="en-US" sz="2400" dirty="0">
                <a:solidFill>
                  <a:schemeClr val="bg1"/>
                </a:solidFill>
              </a:rPr>
              <a:t> </a:t>
            </a:r>
            <a:r>
              <a:rPr lang="en-US" sz="2400" dirty="0" err="1">
                <a:solidFill>
                  <a:schemeClr val="bg1"/>
                </a:solidFill>
              </a:rPr>
              <a:t>arendada</a:t>
            </a:r>
            <a:r>
              <a:rPr lang="en-US" sz="2400" dirty="0">
                <a:solidFill>
                  <a:schemeClr val="bg1"/>
                </a:solidFill>
              </a:rPr>
              <a:t> </a:t>
            </a:r>
            <a:r>
              <a:rPr lang="et-EE" sz="2400" dirty="0">
                <a:solidFill>
                  <a:schemeClr val="bg1"/>
                </a:solidFill>
              </a:rPr>
              <a:t>erinevaid</a:t>
            </a:r>
            <a:r>
              <a:rPr lang="en-US" sz="2400" dirty="0">
                <a:solidFill>
                  <a:schemeClr val="bg1"/>
                </a:solidFill>
              </a:rPr>
              <a:t> </a:t>
            </a:r>
            <a:r>
              <a:rPr lang="en-US" sz="2400" dirty="0" err="1">
                <a:solidFill>
                  <a:schemeClr val="bg1"/>
                </a:solidFill>
              </a:rPr>
              <a:t>ettevõtlusoskusi</a:t>
            </a:r>
            <a:r>
              <a:rPr lang="en-US" sz="2400" dirty="0">
                <a:solidFill>
                  <a:schemeClr val="bg1"/>
                </a:solidFill>
              </a:rPr>
              <a:t>,</a:t>
            </a:r>
            <a:r>
              <a:rPr lang="et-EE" sz="2400" dirty="0">
                <a:solidFill>
                  <a:schemeClr val="bg1"/>
                </a:solidFill>
              </a:rPr>
              <a:t> alates </a:t>
            </a:r>
            <a:r>
              <a:rPr lang="en-US" sz="2400" dirty="0" err="1">
                <a:solidFill>
                  <a:schemeClr val="bg1"/>
                </a:solidFill>
              </a:rPr>
              <a:t>kogukonnas</a:t>
            </a:r>
            <a:r>
              <a:rPr lang="en-US" sz="2400" dirty="0">
                <a:solidFill>
                  <a:schemeClr val="bg1"/>
                </a:solidFill>
              </a:rPr>
              <a:t> </a:t>
            </a:r>
            <a:r>
              <a:rPr lang="en-US" sz="2400" dirty="0" err="1">
                <a:solidFill>
                  <a:schemeClr val="bg1"/>
                </a:solidFill>
              </a:rPr>
              <a:t>lahendamist</a:t>
            </a:r>
            <a:r>
              <a:rPr lang="en-US" sz="2400" dirty="0">
                <a:solidFill>
                  <a:schemeClr val="bg1"/>
                </a:solidFill>
              </a:rPr>
              <a:t> </a:t>
            </a:r>
            <a:r>
              <a:rPr lang="en-US" sz="2400" dirty="0" err="1">
                <a:solidFill>
                  <a:schemeClr val="bg1"/>
                </a:solidFill>
              </a:rPr>
              <a:t>vajava</a:t>
            </a:r>
            <a:r>
              <a:rPr lang="en-US" sz="2400" dirty="0">
                <a:solidFill>
                  <a:schemeClr val="bg1"/>
                </a:solidFill>
              </a:rPr>
              <a:t> </a:t>
            </a:r>
            <a:r>
              <a:rPr lang="en-US" sz="2400" dirty="0" err="1">
                <a:solidFill>
                  <a:schemeClr val="bg1"/>
                </a:solidFill>
              </a:rPr>
              <a:t>probleemi</a:t>
            </a:r>
            <a:r>
              <a:rPr lang="en-US" sz="2400" dirty="0">
                <a:solidFill>
                  <a:schemeClr val="bg1"/>
                </a:solidFill>
              </a:rPr>
              <a:t> </a:t>
            </a:r>
            <a:r>
              <a:rPr lang="en-US" sz="2400" dirty="0" err="1">
                <a:solidFill>
                  <a:schemeClr val="bg1"/>
                </a:solidFill>
              </a:rPr>
              <a:t>avastamisest</a:t>
            </a:r>
            <a:r>
              <a:rPr lang="en-US" sz="2400" dirty="0">
                <a:solidFill>
                  <a:schemeClr val="bg1"/>
                </a:solidFill>
              </a:rPr>
              <a:t>, </a:t>
            </a:r>
            <a:r>
              <a:rPr lang="et-EE" sz="2400" dirty="0">
                <a:solidFill>
                  <a:schemeClr val="bg1"/>
                </a:solidFill>
              </a:rPr>
              <a:t>kuni loova lahenduse leidmiseni. </a:t>
            </a:r>
          </a:p>
          <a:p>
            <a:endParaRPr lang="en-US" sz="2400" dirty="0">
              <a:solidFill>
                <a:schemeClr val="bg1"/>
              </a:solidFill>
            </a:endParaRPr>
          </a:p>
          <a:p>
            <a:pPr>
              <a:lnSpc>
                <a:spcPct val="100000"/>
              </a:lnSpc>
            </a:pPr>
            <a:r>
              <a:rPr lang="en-US" sz="2400" b="1" dirty="0" err="1">
                <a:solidFill>
                  <a:schemeClr val="bg1"/>
                </a:solidFill>
              </a:rPr>
              <a:t>EntreCompi</a:t>
            </a:r>
            <a:r>
              <a:rPr lang="en-US" sz="2400" b="1" dirty="0">
                <a:solidFill>
                  <a:schemeClr val="bg1"/>
                </a:solidFill>
              </a:rPr>
              <a:t> </a:t>
            </a:r>
            <a:r>
              <a:rPr lang="en-US" sz="2400" b="1" dirty="0" err="1">
                <a:solidFill>
                  <a:schemeClr val="bg1"/>
                </a:solidFill>
              </a:rPr>
              <a:t>raamistik</a:t>
            </a:r>
            <a:r>
              <a:rPr lang="en-US" sz="2400" b="1" dirty="0">
                <a:solidFill>
                  <a:schemeClr val="bg1"/>
                </a:solidFill>
              </a:rPr>
              <a:t> </a:t>
            </a:r>
            <a:r>
              <a:rPr lang="en-US" sz="2400" b="1" dirty="0" err="1">
                <a:solidFill>
                  <a:schemeClr val="bg1"/>
                </a:solidFill>
              </a:rPr>
              <a:t>määratleb</a:t>
            </a:r>
            <a:r>
              <a:rPr lang="en-US" sz="2400" b="1" dirty="0">
                <a:solidFill>
                  <a:schemeClr val="bg1"/>
                </a:solidFill>
              </a:rPr>
              <a:t> 15 </a:t>
            </a:r>
            <a:r>
              <a:rPr lang="en-US" sz="2400" b="1" dirty="0" err="1">
                <a:solidFill>
                  <a:schemeClr val="bg1"/>
                </a:solidFill>
              </a:rPr>
              <a:t>pädevust</a:t>
            </a:r>
            <a:r>
              <a:rPr lang="en-US" sz="2400" b="1" dirty="0">
                <a:solidFill>
                  <a:schemeClr val="bg1"/>
                </a:solidFill>
              </a:rPr>
              <a:t> </a:t>
            </a:r>
            <a:r>
              <a:rPr lang="en-US" sz="2400" b="1" dirty="0" err="1">
                <a:solidFill>
                  <a:schemeClr val="bg1"/>
                </a:solidFill>
              </a:rPr>
              <a:t>kolmes</a:t>
            </a:r>
            <a:r>
              <a:rPr lang="en-US" sz="2400" b="1" dirty="0">
                <a:solidFill>
                  <a:schemeClr val="bg1"/>
                </a:solidFill>
              </a:rPr>
              <a:t> </a:t>
            </a:r>
            <a:r>
              <a:rPr lang="en-US" sz="2400" b="1" dirty="0" err="1">
                <a:solidFill>
                  <a:schemeClr val="bg1"/>
                </a:solidFill>
              </a:rPr>
              <a:t>pädevusvaldkonnas</a:t>
            </a:r>
            <a:r>
              <a:rPr lang="en-US" sz="2400" b="1" dirty="0">
                <a:solidFill>
                  <a:schemeClr val="bg1"/>
                </a:solidFill>
              </a:rPr>
              <a:t>:</a:t>
            </a:r>
            <a:endParaRPr lang="et-EE" sz="2400" b="1" dirty="0">
              <a:solidFill>
                <a:schemeClr val="bg1"/>
              </a:solidFill>
            </a:endParaRPr>
          </a:p>
          <a:p>
            <a:pPr marL="723900" lvl="1" indent="-266700">
              <a:buAutoNum type="arabicPeriod"/>
            </a:pPr>
            <a:r>
              <a:rPr lang="en-US" sz="2400" dirty="0">
                <a:solidFill>
                  <a:schemeClr val="bg1"/>
                </a:solidFill>
              </a:rPr>
              <a:t>IDEED ja VÕIMALUSED</a:t>
            </a:r>
            <a:endParaRPr lang="et-EE" sz="2400" dirty="0">
              <a:solidFill>
                <a:schemeClr val="bg1"/>
              </a:solidFill>
            </a:endParaRPr>
          </a:p>
          <a:p>
            <a:pPr marL="723900" lvl="1" indent="-266700">
              <a:buAutoNum type="arabicPeriod"/>
            </a:pPr>
            <a:r>
              <a:rPr lang="et-EE" sz="2400" dirty="0">
                <a:solidFill>
                  <a:schemeClr val="bg1"/>
                </a:solidFill>
              </a:rPr>
              <a:t>RESSURSID</a:t>
            </a:r>
          </a:p>
          <a:p>
            <a:pPr marL="723900" lvl="1" indent="-266700">
              <a:buAutoNum type="arabicPeriod"/>
            </a:pPr>
            <a:r>
              <a:rPr lang="et-EE" sz="2400" dirty="0">
                <a:solidFill>
                  <a:schemeClr val="bg1"/>
                </a:solidFill>
              </a:rPr>
              <a:t>TEGEVUSED</a:t>
            </a:r>
          </a:p>
          <a:p>
            <a:pPr marL="266700" indent="-266700">
              <a:lnSpc>
                <a:spcPct val="100000"/>
              </a:lnSpc>
              <a:buAutoNum type="arabicPeriod"/>
            </a:pPr>
            <a:endParaRPr lang="en-US" sz="1050" dirty="0">
              <a:solidFill>
                <a:schemeClr val="bg1"/>
              </a:solidFill>
            </a:endParaRPr>
          </a:p>
        </p:txBody>
      </p:sp>
      <p:sp>
        <p:nvSpPr>
          <p:cNvPr id="7" name="Text Placeholder 2">
            <a:extLst>
              <a:ext uri="{FF2B5EF4-FFF2-40B4-BE49-F238E27FC236}">
                <a16:creationId xmlns:a16="http://schemas.microsoft.com/office/drawing/2014/main" id="{9F837965-E5B8-4358-AE39-B795CB97D2BF}"/>
              </a:ext>
            </a:extLst>
          </p:cNvPr>
          <p:cNvSpPr txBox="1">
            <a:spLocks/>
          </p:cNvSpPr>
          <p:nvPr/>
        </p:nvSpPr>
        <p:spPr>
          <a:xfrm>
            <a:off x="1266630" y="0"/>
            <a:ext cx="5585432" cy="5822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t-EE" sz="2800" dirty="0"/>
              <a:t>ETTEVÕTLUSPÄDEVUSED,</a:t>
            </a:r>
            <a:br>
              <a:rPr lang="et-EE" sz="2800" dirty="0"/>
            </a:br>
            <a:r>
              <a:rPr lang="et-EE" sz="2800" dirty="0"/>
              <a:t> MIDA ARENDATAKSE </a:t>
            </a:r>
            <a:br>
              <a:rPr lang="et-EE" sz="2800" dirty="0"/>
            </a:br>
            <a:r>
              <a:rPr lang="et-EE" sz="2800" dirty="0"/>
              <a:t>DKO PROJEKTIS OSALEDES</a:t>
            </a:r>
            <a:endParaRPr lang="en-US" sz="2800" dirty="0"/>
          </a:p>
        </p:txBody>
      </p:sp>
      <p:pic>
        <p:nvPicPr>
          <p:cNvPr id="4" name="Picture Placeholder 3">
            <a:extLst>
              <a:ext uri="{FF2B5EF4-FFF2-40B4-BE49-F238E27FC236}">
                <a16:creationId xmlns:a16="http://schemas.microsoft.com/office/drawing/2014/main" id="{2484751C-DFDA-47A5-A602-7183B20D8936}"/>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l="6" r="6"/>
          <a:stretch>
            <a:fillRect/>
          </a:stretch>
        </p:blipFill>
        <p:spPr>
          <a:prstGeom prst="rect">
            <a:avLst/>
          </a:prstGeom>
        </p:spPr>
      </p:pic>
    </p:spTree>
    <p:extLst>
      <p:ext uri="{BB962C8B-B14F-4D97-AF65-F5344CB8AC3E}">
        <p14:creationId xmlns:p14="http://schemas.microsoft.com/office/powerpoint/2010/main" val="41589837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88E8E6E1-727D-4F52-89F3-CEB06D262F4A}"/>
              </a:ext>
            </a:extLst>
          </p:cNvPr>
          <p:cNvSpPr>
            <a:spLocks noGrp="1"/>
          </p:cNvSpPr>
          <p:nvPr>
            <p:ph type="body" sz="quarter" idx="18"/>
          </p:nvPr>
        </p:nvSpPr>
        <p:spPr>
          <a:xfrm>
            <a:off x="1460062" y="1355796"/>
            <a:ext cx="5257799" cy="5502203"/>
          </a:xfrm>
        </p:spPr>
        <p:txBody>
          <a:bodyPr>
            <a:normAutofit fontScale="85000" lnSpcReduction="20000"/>
          </a:bodyPr>
          <a:lstStyle/>
          <a:p>
            <a:pPr marL="114300" indent="-342900">
              <a:buFont typeface="Arial" panose="020B0604020202020204" pitchFamily="34" charset="0"/>
              <a:buChar char="•"/>
            </a:pPr>
            <a:r>
              <a:rPr lang="en-US" dirty="0" err="1"/>
              <a:t>Märk</a:t>
            </a:r>
            <a:r>
              <a:rPr lang="et-EE" dirty="0" err="1"/>
              <a:t>amine</a:t>
            </a:r>
            <a:endParaRPr lang="et-EE" dirty="0"/>
          </a:p>
          <a:p>
            <a:pPr marL="114300" indent="-342900">
              <a:buFont typeface="Arial" panose="020B0604020202020204" pitchFamily="34" charset="0"/>
              <a:buChar char="•"/>
            </a:pPr>
            <a:r>
              <a:rPr lang="et-EE" dirty="0"/>
              <a:t>Visioon</a:t>
            </a:r>
          </a:p>
          <a:p>
            <a:pPr marL="114300" indent="-342900">
              <a:buFont typeface="Arial" panose="020B0604020202020204" pitchFamily="34" charset="0"/>
              <a:buChar char="•"/>
            </a:pPr>
            <a:r>
              <a:rPr lang="en-US" dirty="0" err="1"/>
              <a:t>Loovus</a:t>
            </a:r>
            <a:endParaRPr lang="et-EE" dirty="0"/>
          </a:p>
          <a:p>
            <a:pPr marL="114300" indent="-342900">
              <a:buFont typeface="Arial" panose="020B0604020202020204" pitchFamily="34" charset="0"/>
              <a:buChar char="•"/>
            </a:pPr>
            <a:r>
              <a:rPr lang="et-EE" dirty="0"/>
              <a:t>Ideede väärtustamine</a:t>
            </a:r>
          </a:p>
          <a:p>
            <a:pPr marL="114300" indent="-342900">
              <a:buFont typeface="Arial" panose="020B0604020202020204" pitchFamily="34" charset="0"/>
              <a:buChar char="•"/>
            </a:pPr>
            <a:r>
              <a:rPr lang="en-US" dirty="0" err="1"/>
              <a:t>Eetiline</a:t>
            </a:r>
            <a:r>
              <a:rPr lang="en-US" dirty="0"/>
              <a:t> ja </a:t>
            </a:r>
            <a:r>
              <a:rPr lang="en-US" dirty="0" err="1"/>
              <a:t>jätkusuutlik</a:t>
            </a:r>
            <a:r>
              <a:rPr lang="en-US" dirty="0"/>
              <a:t> </a:t>
            </a:r>
            <a:r>
              <a:rPr lang="en-US" dirty="0" err="1"/>
              <a:t>mõtlemine</a:t>
            </a:r>
            <a:endParaRPr lang="et-EE" dirty="0"/>
          </a:p>
          <a:p>
            <a:pPr marL="114300" indent="-342900">
              <a:buFont typeface="Arial" panose="020B0604020202020204" pitchFamily="34" charset="0"/>
              <a:buChar char="•"/>
            </a:pPr>
            <a:r>
              <a:rPr lang="en-US" dirty="0" err="1"/>
              <a:t>Eneseteadvus</a:t>
            </a:r>
            <a:r>
              <a:rPr lang="en-US" dirty="0"/>
              <a:t> ja </a:t>
            </a:r>
            <a:r>
              <a:rPr lang="en-US" dirty="0" err="1"/>
              <a:t>enesetõhusus</a:t>
            </a:r>
            <a:endParaRPr lang="et-EE" dirty="0"/>
          </a:p>
          <a:p>
            <a:pPr marL="114300" indent="-342900">
              <a:buFont typeface="Arial" panose="020B0604020202020204" pitchFamily="34" charset="0"/>
              <a:buChar char="•"/>
            </a:pPr>
            <a:r>
              <a:rPr lang="en-US" dirty="0" err="1"/>
              <a:t>Motivatsioon</a:t>
            </a:r>
            <a:r>
              <a:rPr lang="en-US" dirty="0"/>
              <a:t> ja </a:t>
            </a:r>
            <a:r>
              <a:rPr lang="en-US" dirty="0" err="1"/>
              <a:t>sihikindlus</a:t>
            </a:r>
            <a:endParaRPr lang="et-EE" dirty="0"/>
          </a:p>
          <a:p>
            <a:pPr marL="114300" indent="-342900">
              <a:buFont typeface="Arial" panose="020B0604020202020204" pitchFamily="34" charset="0"/>
              <a:buChar char="•"/>
            </a:pPr>
            <a:r>
              <a:rPr lang="en-US" dirty="0" err="1"/>
              <a:t>Ressursside</a:t>
            </a:r>
            <a:r>
              <a:rPr lang="en-US" dirty="0"/>
              <a:t> </a:t>
            </a:r>
            <a:r>
              <a:rPr lang="en-US" dirty="0" err="1"/>
              <a:t>mobiliseerimine</a:t>
            </a:r>
            <a:endParaRPr lang="et-EE" dirty="0"/>
          </a:p>
          <a:p>
            <a:pPr marL="114300" indent="-342900">
              <a:buFont typeface="Arial" panose="020B0604020202020204" pitchFamily="34" charset="0"/>
              <a:buChar char="•"/>
            </a:pPr>
            <a:r>
              <a:rPr lang="et-EE" dirty="0"/>
              <a:t>Finants- ja majandusalane kirjaoskus</a:t>
            </a:r>
          </a:p>
          <a:p>
            <a:pPr marL="114300" indent="-342900">
              <a:buFont typeface="Arial" panose="020B0604020202020204" pitchFamily="34" charset="0"/>
              <a:buChar char="•"/>
            </a:pPr>
            <a:r>
              <a:rPr lang="en-US" dirty="0" err="1"/>
              <a:t>Teiste</a:t>
            </a:r>
            <a:r>
              <a:rPr lang="en-US" dirty="0"/>
              <a:t> </a:t>
            </a:r>
            <a:r>
              <a:rPr lang="en-US" dirty="0" err="1"/>
              <a:t>mobiliseerimine</a:t>
            </a:r>
            <a:endParaRPr lang="et-EE" dirty="0"/>
          </a:p>
          <a:p>
            <a:pPr marL="114300" indent="-342900">
              <a:buFont typeface="Arial" panose="020B0604020202020204" pitchFamily="34" charset="0"/>
              <a:buChar char="•"/>
            </a:pPr>
            <a:r>
              <a:rPr lang="en-US" dirty="0" err="1"/>
              <a:t>Initsiatiivi</a:t>
            </a:r>
            <a:r>
              <a:rPr lang="en-US" dirty="0"/>
              <a:t> </a:t>
            </a:r>
            <a:r>
              <a:rPr lang="et-EE" dirty="0"/>
              <a:t>võtmine</a:t>
            </a:r>
          </a:p>
          <a:p>
            <a:pPr marL="114300" indent="-342900">
              <a:buFont typeface="Arial" panose="020B0604020202020204" pitchFamily="34" charset="0"/>
              <a:buChar char="•"/>
            </a:pPr>
            <a:r>
              <a:rPr lang="et-EE" dirty="0"/>
              <a:t>Planeerimine ja juhtimine</a:t>
            </a:r>
          </a:p>
          <a:p>
            <a:pPr marL="342900" indent="-342900">
              <a:buFont typeface="Arial" panose="020B0604020202020204" pitchFamily="34" charset="0"/>
              <a:buChar char="•"/>
            </a:pPr>
            <a:r>
              <a:rPr lang="en-US" dirty="0" err="1"/>
              <a:t>Ebakindluse</a:t>
            </a:r>
            <a:r>
              <a:rPr lang="en-US" dirty="0"/>
              <a:t>, </a:t>
            </a:r>
            <a:r>
              <a:rPr lang="en-US" dirty="0" err="1"/>
              <a:t>ebaselguse</a:t>
            </a:r>
            <a:r>
              <a:rPr lang="en-US" dirty="0"/>
              <a:t> ja </a:t>
            </a:r>
            <a:r>
              <a:rPr lang="en-US" dirty="0" err="1"/>
              <a:t>riskiga</a:t>
            </a:r>
            <a:r>
              <a:rPr lang="en-US" dirty="0"/>
              <a:t> </a:t>
            </a:r>
            <a:r>
              <a:rPr lang="en-US" dirty="0" err="1"/>
              <a:t>toimetulek</a:t>
            </a:r>
            <a:endParaRPr lang="et-EE" dirty="0"/>
          </a:p>
          <a:p>
            <a:pPr marL="114300" indent="-342900">
              <a:buFont typeface="Arial" panose="020B0604020202020204" pitchFamily="34" charset="0"/>
              <a:buChar char="•"/>
            </a:pPr>
            <a:r>
              <a:rPr lang="en-US" dirty="0" err="1"/>
              <a:t>Teistega</a:t>
            </a:r>
            <a:r>
              <a:rPr lang="en-US" dirty="0"/>
              <a:t> </a:t>
            </a:r>
            <a:r>
              <a:rPr lang="en-US" dirty="0" err="1"/>
              <a:t>töötamine</a:t>
            </a:r>
            <a:endParaRPr lang="et-EE" dirty="0"/>
          </a:p>
          <a:p>
            <a:pPr marL="114300" indent="-342900">
              <a:buFont typeface="Arial" panose="020B0604020202020204" pitchFamily="34" charset="0"/>
              <a:buChar char="•"/>
            </a:pPr>
            <a:r>
              <a:rPr lang="et-EE" dirty="0"/>
              <a:t>K</a:t>
            </a:r>
            <a:r>
              <a:rPr lang="en-US" dirty="0" err="1"/>
              <a:t>ogemus</a:t>
            </a:r>
            <a:r>
              <a:rPr lang="et-EE" dirty="0"/>
              <a:t>t</a:t>
            </a:r>
            <a:r>
              <a:rPr lang="en-US" dirty="0"/>
              <a:t>e</a:t>
            </a:r>
            <a:r>
              <a:rPr lang="et-EE" dirty="0"/>
              <a:t>st õppimine</a:t>
            </a:r>
            <a:endParaRPr lang="en-IE" dirty="0"/>
          </a:p>
        </p:txBody>
      </p:sp>
      <p:sp>
        <p:nvSpPr>
          <p:cNvPr id="7" name="Text Placeholder 2">
            <a:extLst>
              <a:ext uri="{FF2B5EF4-FFF2-40B4-BE49-F238E27FC236}">
                <a16:creationId xmlns:a16="http://schemas.microsoft.com/office/drawing/2014/main" id="{5BD7B016-4E28-4D55-B240-8DBB1FDA1566}"/>
              </a:ext>
            </a:extLst>
          </p:cNvPr>
          <p:cNvSpPr>
            <a:spLocks noGrp="1"/>
          </p:cNvSpPr>
          <p:nvPr>
            <p:ph type="body" sz="quarter" idx="16"/>
          </p:nvPr>
        </p:nvSpPr>
        <p:spPr>
          <a:xfrm>
            <a:off x="1328057" y="254703"/>
            <a:ext cx="5573486" cy="582221"/>
          </a:xfrm>
        </p:spPr>
        <p:txBody>
          <a:bodyPr>
            <a:noAutofit/>
          </a:bodyPr>
          <a:lstStyle/>
          <a:p>
            <a:pPr algn="ctr"/>
            <a:r>
              <a:rPr lang="en-US" sz="2800" dirty="0"/>
              <a:t>ENTRECOMP </a:t>
            </a:r>
            <a:r>
              <a:rPr lang="et-EE" sz="2800" dirty="0"/>
              <a:t>PÄDEVUSED</a:t>
            </a:r>
            <a:endParaRPr lang="en-US" sz="2800" dirty="0"/>
          </a:p>
        </p:txBody>
      </p:sp>
      <p:pic>
        <p:nvPicPr>
          <p:cNvPr id="17" name="Picture Placeholder 16" descr="A picture containing chart&#10;&#10;Description automatically generated">
            <a:extLst>
              <a:ext uri="{FF2B5EF4-FFF2-40B4-BE49-F238E27FC236}">
                <a16:creationId xmlns:a16="http://schemas.microsoft.com/office/drawing/2014/main" id="{1CED7718-6069-4F9C-AEAB-843AD8DB4757}"/>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l="9880" r="9880"/>
          <a:stretch>
            <a:fillRect/>
          </a:stretch>
        </p:blipFill>
        <p:spPr>
          <a:xfrm>
            <a:off x="7000737" y="228600"/>
            <a:ext cx="5105400" cy="6362700"/>
          </a:xfrm>
          <a:prstGeom prst="rect">
            <a:avLst/>
          </a:prstGeom>
        </p:spPr>
      </p:pic>
      <p:sp>
        <p:nvSpPr>
          <p:cNvPr id="11" name="TextBox 10">
            <a:extLst>
              <a:ext uri="{FF2B5EF4-FFF2-40B4-BE49-F238E27FC236}">
                <a16:creationId xmlns:a16="http://schemas.microsoft.com/office/drawing/2014/main" id="{8519227B-0739-4C0D-A4C8-909FF122D756}"/>
              </a:ext>
            </a:extLst>
          </p:cNvPr>
          <p:cNvSpPr txBox="1"/>
          <p:nvPr/>
        </p:nvSpPr>
        <p:spPr>
          <a:xfrm>
            <a:off x="6901543" y="6402930"/>
            <a:ext cx="6097656" cy="369332"/>
          </a:xfrm>
          <a:prstGeom prst="rect">
            <a:avLst/>
          </a:prstGeom>
          <a:noFill/>
        </p:spPr>
        <p:txBody>
          <a:bodyPr wrap="square">
            <a:spAutoFit/>
          </a:bodyPr>
          <a:lstStyle/>
          <a:p>
            <a:r>
              <a:rPr lang="fi-FI" dirty="0" err="1">
                <a:solidFill>
                  <a:schemeClr val="tx1">
                    <a:lumMod val="50000"/>
                  </a:schemeClr>
                </a:solidFill>
                <a:hlinkClick r:id="rId3">
                  <a:extLst>
                    <a:ext uri="{A12FA001-AC4F-418D-AE19-62706E023703}">
                      <ahyp:hlinkClr xmlns:ahyp="http://schemas.microsoft.com/office/drawing/2018/hyperlinkcolor" val="tx"/>
                    </a:ext>
                  </a:extLst>
                </a:hlinkClick>
              </a:rPr>
              <a:t>EntreComp</a:t>
            </a:r>
            <a:r>
              <a:rPr lang="fi-FI" dirty="0">
                <a:solidFill>
                  <a:schemeClr val="tx1">
                    <a:lumMod val="50000"/>
                  </a:schemeClr>
                </a:solidFill>
                <a:hlinkClick r:id="rId3">
                  <a:extLst>
                    <a:ext uri="{A12FA001-AC4F-418D-AE19-62706E023703}">
                      <ahyp:hlinkClr xmlns:ahyp="http://schemas.microsoft.com/office/drawing/2018/hyperlinkcolor" val="tx"/>
                    </a:ext>
                  </a:extLst>
                </a:hlinkClick>
              </a:rPr>
              <a:t> </a:t>
            </a:r>
            <a:r>
              <a:rPr lang="fi-FI" dirty="0" err="1">
                <a:solidFill>
                  <a:schemeClr val="tx1">
                    <a:lumMod val="50000"/>
                  </a:schemeClr>
                </a:solidFill>
                <a:hlinkClick r:id="rId3">
                  <a:extLst>
                    <a:ext uri="{A12FA001-AC4F-418D-AE19-62706E023703}">
                      <ahyp:hlinkClr xmlns:ahyp="http://schemas.microsoft.com/office/drawing/2018/hyperlinkcolor" val="tx"/>
                    </a:ext>
                  </a:extLst>
                </a:hlinkClick>
              </a:rPr>
              <a:t>raamistikuga</a:t>
            </a:r>
            <a:r>
              <a:rPr lang="fi-FI" dirty="0">
                <a:solidFill>
                  <a:schemeClr val="tx1">
                    <a:lumMod val="50000"/>
                  </a:schemeClr>
                </a:solidFill>
                <a:hlinkClick r:id="rId3">
                  <a:extLst>
                    <a:ext uri="{A12FA001-AC4F-418D-AE19-62706E023703}">
                      <ahyp:hlinkClr xmlns:ahyp="http://schemas.microsoft.com/office/drawing/2018/hyperlinkcolor" val="tx"/>
                    </a:ext>
                  </a:extLst>
                </a:hlinkClick>
              </a:rPr>
              <a:t> </a:t>
            </a:r>
            <a:r>
              <a:rPr lang="fi-FI" dirty="0" err="1">
                <a:solidFill>
                  <a:schemeClr val="tx1">
                    <a:lumMod val="50000"/>
                  </a:schemeClr>
                </a:solidFill>
                <a:hlinkClick r:id="rId3">
                  <a:extLst>
                    <a:ext uri="{A12FA001-AC4F-418D-AE19-62706E023703}">
                      <ahyp:hlinkClr xmlns:ahyp="http://schemas.microsoft.com/office/drawing/2018/hyperlinkcolor" val="tx"/>
                    </a:ext>
                  </a:extLst>
                </a:hlinkClick>
              </a:rPr>
              <a:t>tutvumiseks</a:t>
            </a:r>
            <a:r>
              <a:rPr lang="fi-FI" dirty="0">
                <a:solidFill>
                  <a:schemeClr val="tx1">
                    <a:lumMod val="50000"/>
                  </a:schemeClr>
                </a:solidFill>
                <a:hlinkClick r:id="rId3">
                  <a:extLst>
                    <a:ext uri="{A12FA001-AC4F-418D-AE19-62706E023703}">
                      <ahyp:hlinkClr xmlns:ahyp="http://schemas.microsoft.com/office/drawing/2018/hyperlinkcolor" val="tx"/>
                    </a:ext>
                  </a:extLst>
                </a:hlinkClick>
              </a:rPr>
              <a:t> </a:t>
            </a:r>
            <a:r>
              <a:rPr lang="fi-FI" dirty="0" err="1">
                <a:solidFill>
                  <a:schemeClr val="tx1">
                    <a:lumMod val="50000"/>
                  </a:schemeClr>
                </a:solidFill>
                <a:hlinkClick r:id="rId3">
                  <a:extLst>
                    <a:ext uri="{A12FA001-AC4F-418D-AE19-62706E023703}">
                      <ahyp:hlinkClr xmlns:ahyp="http://schemas.microsoft.com/office/drawing/2018/hyperlinkcolor" val="tx"/>
                    </a:ext>
                  </a:extLst>
                </a:hlinkClick>
              </a:rPr>
              <a:t>kliki</a:t>
            </a:r>
            <a:r>
              <a:rPr lang="fi-FI" dirty="0">
                <a:solidFill>
                  <a:schemeClr val="tx1">
                    <a:lumMod val="50000"/>
                  </a:schemeClr>
                </a:solidFill>
                <a:hlinkClick r:id="rId3">
                  <a:extLst>
                    <a:ext uri="{A12FA001-AC4F-418D-AE19-62706E023703}">
                      <ahyp:hlinkClr xmlns:ahyp="http://schemas.microsoft.com/office/drawing/2018/hyperlinkcolor" val="tx"/>
                    </a:ext>
                  </a:extLst>
                </a:hlinkClick>
              </a:rPr>
              <a:t> </a:t>
            </a:r>
            <a:r>
              <a:rPr lang="fi-FI" dirty="0" err="1">
                <a:solidFill>
                  <a:schemeClr val="tx1">
                    <a:lumMod val="50000"/>
                  </a:schemeClr>
                </a:solidFill>
                <a:hlinkClick r:id="rId3">
                  <a:extLst>
                    <a:ext uri="{A12FA001-AC4F-418D-AE19-62706E023703}">
                      <ahyp:hlinkClr xmlns:ahyp="http://schemas.microsoft.com/office/drawing/2018/hyperlinkcolor" val="tx"/>
                    </a:ext>
                  </a:extLst>
                </a:hlinkClick>
              </a:rPr>
              <a:t>siin</a:t>
            </a:r>
            <a:endParaRPr lang="en-IE" dirty="0">
              <a:solidFill>
                <a:schemeClr val="tx1">
                  <a:lumMod val="50000"/>
                </a:schemeClr>
              </a:solidFill>
            </a:endParaRPr>
          </a:p>
        </p:txBody>
      </p:sp>
    </p:spTree>
    <p:extLst>
      <p:ext uri="{BB962C8B-B14F-4D97-AF65-F5344CB8AC3E}">
        <p14:creationId xmlns:p14="http://schemas.microsoft.com/office/powerpoint/2010/main" val="5688469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31D3D855-3099-44A8-BEE3-73B55C1AABB7}"/>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l="23253" r="23253"/>
          <a:stretch/>
        </p:blipFill>
        <p:spPr/>
      </p:pic>
      <p:sp>
        <p:nvSpPr>
          <p:cNvPr id="12" name="TextBox 11">
            <a:extLst>
              <a:ext uri="{FF2B5EF4-FFF2-40B4-BE49-F238E27FC236}">
                <a16:creationId xmlns:a16="http://schemas.microsoft.com/office/drawing/2014/main" id="{126B7B8D-1825-4D89-B4EC-B124346D18A6}"/>
              </a:ext>
            </a:extLst>
          </p:cNvPr>
          <p:cNvSpPr txBox="1"/>
          <p:nvPr/>
        </p:nvSpPr>
        <p:spPr>
          <a:xfrm>
            <a:off x="1438275" y="1267089"/>
            <a:ext cx="5518562" cy="5262979"/>
          </a:xfrm>
          <a:prstGeom prst="rect">
            <a:avLst/>
          </a:prstGeom>
          <a:noFill/>
        </p:spPr>
        <p:txBody>
          <a:bodyPr wrap="square" rtlCol="0">
            <a:spAutoFit/>
          </a:bodyPr>
          <a:lstStyle/>
          <a:p>
            <a:r>
              <a:rPr lang="en-US" sz="2400" dirty="0">
                <a:solidFill>
                  <a:schemeClr val="bg1"/>
                </a:solidFill>
              </a:rPr>
              <a:t>See </a:t>
            </a:r>
            <a:r>
              <a:rPr lang="en-US" sz="2400" dirty="0" err="1">
                <a:solidFill>
                  <a:schemeClr val="bg1"/>
                </a:solidFill>
              </a:rPr>
              <a:t>pädevus</a:t>
            </a:r>
            <a:r>
              <a:rPr lang="et-EE" sz="2400" dirty="0">
                <a:solidFill>
                  <a:schemeClr val="bg1"/>
                </a:solidFill>
              </a:rPr>
              <a:t> viitab </a:t>
            </a:r>
            <a:r>
              <a:rPr lang="en-US" sz="2400" dirty="0" err="1">
                <a:solidFill>
                  <a:schemeClr val="bg1"/>
                </a:solidFill>
              </a:rPr>
              <a:t>võim</a:t>
            </a:r>
            <a:r>
              <a:rPr lang="et-EE" sz="2400" dirty="0" err="1">
                <a:solidFill>
                  <a:schemeClr val="bg1"/>
                </a:solidFill>
              </a:rPr>
              <a:t>ele</a:t>
            </a:r>
            <a:r>
              <a:rPr lang="et-EE" sz="2400" dirty="0">
                <a:solidFill>
                  <a:schemeClr val="bg1"/>
                </a:solidFill>
              </a:rPr>
              <a:t> </a:t>
            </a:r>
            <a:r>
              <a:rPr lang="en-US" sz="2400" dirty="0" err="1">
                <a:solidFill>
                  <a:schemeClr val="bg1"/>
                </a:solidFill>
              </a:rPr>
              <a:t>teha</a:t>
            </a:r>
            <a:r>
              <a:rPr lang="en-US" sz="2400" dirty="0">
                <a:solidFill>
                  <a:schemeClr val="bg1"/>
                </a:solidFill>
              </a:rPr>
              <a:t> </a:t>
            </a:r>
            <a:r>
              <a:rPr lang="en-US" sz="2400" dirty="0" err="1">
                <a:solidFill>
                  <a:schemeClr val="bg1"/>
                </a:solidFill>
              </a:rPr>
              <a:t>otsuseid</a:t>
            </a:r>
            <a:r>
              <a:rPr lang="en-US" sz="2400" dirty="0">
                <a:solidFill>
                  <a:schemeClr val="bg1"/>
                </a:solidFill>
              </a:rPr>
              <a:t>, </a:t>
            </a:r>
            <a:r>
              <a:rPr lang="en-US" sz="2400" dirty="0" err="1">
                <a:solidFill>
                  <a:schemeClr val="bg1"/>
                </a:solidFill>
              </a:rPr>
              <a:t>kui</a:t>
            </a:r>
            <a:r>
              <a:rPr lang="et-EE" sz="2400" dirty="0" err="1">
                <a:solidFill>
                  <a:schemeClr val="bg1"/>
                </a:solidFill>
              </a:rPr>
              <a:t>gi</a:t>
            </a:r>
            <a:r>
              <a:rPr lang="en-US" sz="2400" dirty="0">
                <a:solidFill>
                  <a:schemeClr val="bg1"/>
                </a:solidFill>
              </a:rPr>
              <a:t> </a:t>
            </a:r>
            <a:r>
              <a:rPr lang="en-US" sz="2400" dirty="0" err="1">
                <a:solidFill>
                  <a:schemeClr val="bg1"/>
                </a:solidFill>
              </a:rPr>
              <a:t>selle</a:t>
            </a:r>
            <a:r>
              <a:rPr lang="en-US" sz="2400" dirty="0">
                <a:solidFill>
                  <a:schemeClr val="bg1"/>
                </a:solidFill>
              </a:rPr>
              <a:t> </a:t>
            </a:r>
            <a:r>
              <a:rPr lang="en-US" sz="2400" dirty="0" err="1">
                <a:solidFill>
                  <a:schemeClr val="bg1"/>
                </a:solidFill>
              </a:rPr>
              <a:t>otsuse</a:t>
            </a:r>
            <a:r>
              <a:rPr lang="en-US" sz="2400" dirty="0">
                <a:solidFill>
                  <a:schemeClr val="bg1"/>
                </a:solidFill>
              </a:rPr>
              <a:t> </a:t>
            </a:r>
            <a:r>
              <a:rPr lang="en-US" sz="2400" dirty="0" err="1">
                <a:solidFill>
                  <a:schemeClr val="bg1"/>
                </a:solidFill>
              </a:rPr>
              <a:t>tulemus</a:t>
            </a:r>
            <a:r>
              <a:rPr lang="et-EE" sz="2400" dirty="0">
                <a:solidFill>
                  <a:schemeClr val="bg1"/>
                </a:solidFill>
              </a:rPr>
              <a:t> ei ole kindel </a:t>
            </a:r>
            <a:r>
              <a:rPr lang="en-US" sz="2400" dirty="0" err="1">
                <a:solidFill>
                  <a:schemeClr val="bg1"/>
                </a:solidFill>
              </a:rPr>
              <a:t>või</a:t>
            </a:r>
            <a:r>
              <a:rPr lang="en-US" sz="2400" dirty="0">
                <a:solidFill>
                  <a:schemeClr val="bg1"/>
                </a:solidFill>
              </a:rPr>
              <a:t> </a:t>
            </a:r>
            <a:r>
              <a:rPr lang="en-US" sz="2400" dirty="0" err="1">
                <a:solidFill>
                  <a:schemeClr val="bg1"/>
                </a:solidFill>
              </a:rPr>
              <a:t>kui</a:t>
            </a:r>
            <a:r>
              <a:rPr lang="en-US" sz="2400" dirty="0">
                <a:solidFill>
                  <a:schemeClr val="bg1"/>
                </a:solidFill>
              </a:rPr>
              <a:t> </a:t>
            </a:r>
            <a:r>
              <a:rPr lang="et-EE" sz="2400" dirty="0">
                <a:solidFill>
                  <a:schemeClr val="bg1"/>
                </a:solidFill>
              </a:rPr>
              <a:t>kättesaadav info</a:t>
            </a:r>
            <a:r>
              <a:rPr lang="en-US" sz="2400" dirty="0">
                <a:solidFill>
                  <a:schemeClr val="bg1"/>
                </a:solidFill>
              </a:rPr>
              <a:t> on </a:t>
            </a:r>
            <a:r>
              <a:rPr lang="en-US" sz="2400" dirty="0" err="1">
                <a:solidFill>
                  <a:schemeClr val="bg1"/>
                </a:solidFill>
              </a:rPr>
              <a:t>osaline</a:t>
            </a:r>
            <a:r>
              <a:rPr lang="en-US" sz="2400" dirty="0">
                <a:solidFill>
                  <a:schemeClr val="bg1"/>
                </a:solidFill>
              </a:rPr>
              <a:t> </a:t>
            </a:r>
            <a:r>
              <a:rPr lang="en-US" sz="2400" dirty="0" err="1">
                <a:solidFill>
                  <a:schemeClr val="bg1"/>
                </a:solidFill>
              </a:rPr>
              <a:t>või</a:t>
            </a:r>
            <a:r>
              <a:rPr lang="en-US" sz="2400" dirty="0">
                <a:solidFill>
                  <a:schemeClr val="bg1"/>
                </a:solidFill>
              </a:rPr>
              <a:t> </a:t>
            </a:r>
            <a:r>
              <a:rPr lang="en-US" sz="2400" dirty="0" err="1">
                <a:solidFill>
                  <a:schemeClr val="bg1"/>
                </a:solidFill>
              </a:rPr>
              <a:t>mitmetähenduslik</a:t>
            </a:r>
            <a:r>
              <a:rPr lang="en-US" sz="2400" dirty="0">
                <a:solidFill>
                  <a:schemeClr val="bg1"/>
                </a:solidFill>
              </a:rPr>
              <a:t> </a:t>
            </a:r>
            <a:r>
              <a:rPr lang="en-US" sz="2400" dirty="0" err="1">
                <a:solidFill>
                  <a:schemeClr val="bg1"/>
                </a:solidFill>
              </a:rPr>
              <a:t>või</a:t>
            </a:r>
            <a:r>
              <a:rPr lang="en-US" sz="2400" dirty="0">
                <a:solidFill>
                  <a:schemeClr val="bg1"/>
                </a:solidFill>
              </a:rPr>
              <a:t> </a:t>
            </a:r>
            <a:r>
              <a:rPr lang="en-US" sz="2400" dirty="0" err="1">
                <a:solidFill>
                  <a:schemeClr val="bg1"/>
                </a:solidFill>
              </a:rPr>
              <a:t>kui</a:t>
            </a:r>
            <a:r>
              <a:rPr lang="en-US" sz="2400" dirty="0">
                <a:solidFill>
                  <a:schemeClr val="bg1"/>
                </a:solidFill>
              </a:rPr>
              <a:t> on </a:t>
            </a:r>
            <a:r>
              <a:rPr lang="en-US" sz="2400" dirty="0" err="1">
                <a:solidFill>
                  <a:schemeClr val="bg1"/>
                </a:solidFill>
              </a:rPr>
              <a:t>olemas</a:t>
            </a:r>
            <a:r>
              <a:rPr lang="en-US" sz="2400" dirty="0">
                <a:solidFill>
                  <a:schemeClr val="bg1"/>
                </a:solidFill>
              </a:rPr>
              <a:t> </a:t>
            </a:r>
            <a:r>
              <a:rPr lang="en-US" sz="2400" dirty="0" err="1">
                <a:solidFill>
                  <a:schemeClr val="bg1"/>
                </a:solidFill>
              </a:rPr>
              <a:t>soovimatute</a:t>
            </a:r>
            <a:r>
              <a:rPr lang="en-US" sz="2400" dirty="0">
                <a:solidFill>
                  <a:schemeClr val="bg1"/>
                </a:solidFill>
              </a:rPr>
              <a:t> </a:t>
            </a:r>
            <a:r>
              <a:rPr lang="en-US" sz="2400" dirty="0" err="1">
                <a:solidFill>
                  <a:schemeClr val="bg1"/>
                </a:solidFill>
              </a:rPr>
              <a:t>tulemuste</a:t>
            </a:r>
            <a:r>
              <a:rPr lang="en-US" sz="2400" dirty="0">
                <a:solidFill>
                  <a:schemeClr val="bg1"/>
                </a:solidFill>
              </a:rPr>
              <a:t> </a:t>
            </a:r>
            <a:r>
              <a:rPr lang="en-US" sz="2400" dirty="0" err="1">
                <a:solidFill>
                  <a:schemeClr val="bg1"/>
                </a:solidFill>
              </a:rPr>
              <a:t>oht</a:t>
            </a:r>
            <a:r>
              <a:rPr lang="en-US" sz="2400" dirty="0">
                <a:solidFill>
                  <a:schemeClr val="bg1"/>
                </a:solidFill>
              </a:rPr>
              <a:t>.</a:t>
            </a:r>
            <a:endParaRPr lang="et-EE" sz="2400" dirty="0">
              <a:solidFill>
                <a:schemeClr val="bg1"/>
              </a:solidFill>
            </a:endParaRPr>
          </a:p>
          <a:p>
            <a:endParaRPr lang="et-EE" sz="2400" dirty="0">
              <a:solidFill>
                <a:schemeClr val="bg1"/>
              </a:solidFill>
            </a:endParaRPr>
          </a:p>
          <a:p>
            <a:r>
              <a:rPr lang="en-US" sz="2400" dirty="0">
                <a:solidFill>
                  <a:schemeClr val="bg1"/>
                </a:solidFill>
              </a:rPr>
              <a:t>Seda </a:t>
            </a:r>
            <a:r>
              <a:rPr lang="en-US" sz="2400" dirty="0" err="1">
                <a:solidFill>
                  <a:schemeClr val="bg1"/>
                </a:solidFill>
              </a:rPr>
              <a:t>pädevust</a:t>
            </a:r>
            <a:r>
              <a:rPr lang="en-US" sz="2400" dirty="0">
                <a:solidFill>
                  <a:schemeClr val="bg1"/>
                </a:solidFill>
              </a:rPr>
              <a:t> </a:t>
            </a:r>
            <a:r>
              <a:rPr lang="et-EE" sz="2400" dirty="0">
                <a:solidFill>
                  <a:schemeClr val="bg1"/>
                </a:solidFill>
              </a:rPr>
              <a:t>arendades</a:t>
            </a:r>
            <a:r>
              <a:rPr lang="en-US" sz="2400" dirty="0">
                <a:solidFill>
                  <a:schemeClr val="bg1"/>
                </a:solidFill>
              </a:rPr>
              <a:t> </a:t>
            </a:r>
            <a:r>
              <a:rPr lang="en-US" sz="2400" dirty="0" err="1">
                <a:solidFill>
                  <a:schemeClr val="bg1"/>
                </a:solidFill>
              </a:rPr>
              <a:t>suudate</a:t>
            </a:r>
            <a:r>
              <a:rPr lang="en-US" sz="2400" dirty="0">
                <a:solidFill>
                  <a:schemeClr val="bg1"/>
                </a:solidFill>
              </a:rPr>
              <a:t> </a:t>
            </a:r>
            <a:r>
              <a:rPr lang="en-US" sz="2400" dirty="0" err="1">
                <a:solidFill>
                  <a:schemeClr val="bg1"/>
                </a:solidFill>
              </a:rPr>
              <a:t>suurema</a:t>
            </a:r>
            <a:r>
              <a:rPr lang="en-US" sz="2400" dirty="0">
                <a:solidFill>
                  <a:schemeClr val="bg1"/>
                </a:solidFill>
              </a:rPr>
              <a:t> </a:t>
            </a:r>
            <a:r>
              <a:rPr lang="en-US" sz="2400" dirty="0" err="1">
                <a:solidFill>
                  <a:schemeClr val="bg1"/>
                </a:solidFill>
              </a:rPr>
              <a:t>tõenäosusega</a:t>
            </a:r>
            <a:r>
              <a:rPr lang="en-US" sz="2400" dirty="0">
                <a:solidFill>
                  <a:schemeClr val="bg1"/>
                </a:solidFill>
              </a:rPr>
              <a:t> </a:t>
            </a:r>
            <a:r>
              <a:rPr lang="en-US" sz="2400" dirty="0" err="1">
                <a:solidFill>
                  <a:schemeClr val="bg1"/>
                </a:solidFill>
              </a:rPr>
              <a:t>kiiresti</a:t>
            </a:r>
            <a:r>
              <a:rPr lang="en-US" sz="2400" dirty="0">
                <a:solidFill>
                  <a:schemeClr val="bg1"/>
                </a:solidFill>
              </a:rPr>
              <a:t> </a:t>
            </a:r>
            <a:r>
              <a:rPr lang="en-US" sz="2400" dirty="0" err="1">
                <a:solidFill>
                  <a:schemeClr val="bg1"/>
                </a:solidFill>
              </a:rPr>
              <a:t>muutuvates</a:t>
            </a:r>
            <a:r>
              <a:rPr lang="en-US" sz="2400" dirty="0">
                <a:solidFill>
                  <a:schemeClr val="bg1"/>
                </a:solidFill>
              </a:rPr>
              <a:t> </a:t>
            </a:r>
            <a:r>
              <a:rPr lang="en-US" sz="2400" dirty="0" err="1">
                <a:solidFill>
                  <a:schemeClr val="bg1"/>
                </a:solidFill>
              </a:rPr>
              <a:t>olukordades</a:t>
            </a:r>
            <a:r>
              <a:rPr lang="en-US" sz="2400" dirty="0">
                <a:solidFill>
                  <a:schemeClr val="bg1"/>
                </a:solidFill>
              </a:rPr>
              <a:t> </a:t>
            </a:r>
            <a:r>
              <a:rPr lang="en-US" sz="2400" dirty="0" err="1">
                <a:solidFill>
                  <a:schemeClr val="bg1"/>
                </a:solidFill>
              </a:rPr>
              <a:t>paindlikult</a:t>
            </a:r>
            <a:r>
              <a:rPr lang="en-US" sz="2400" dirty="0">
                <a:solidFill>
                  <a:schemeClr val="bg1"/>
                </a:solidFill>
              </a:rPr>
              <a:t> </a:t>
            </a:r>
            <a:r>
              <a:rPr lang="en-US" sz="2400" dirty="0" err="1">
                <a:solidFill>
                  <a:schemeClr val="bg1"/>
                </a:solidFill>
              </a:rPr>
              <a:t>toime</a:t>
            </a:r>
            <a:r>
              <a:rPr lang="en-US" sz="2400" dirty="0">
                <a:solidFill>
                  <a:schemeClr val="bg1"/>
                </a:solidFill>
              </a:rPr>
              <a:t> </a:t>
            </a:r>
            <a:r>
              <a:rPr lang="en-US" sz="2400" dirty="0" err="1">
                <a:solidFill>
                  <a:schemeClr val="bg1"/>
                </a:solidFill>
              </a:rPr>
              <a:t>tulla</a:t>
            </a:r>
            <a:r>
              <a:rPr lang="en-US" sz="2400" dirty="0">
                <a:solidFill>
                  <a:schemeClr val="bg1"/>
                </a:solidFill>
              </a:rPr>
              <a:t>.</a:t>
            </a:r>
            <a:endParaRPr lang="et-EE" sz="2400" dirty="0">
              <a:solidFill>
                <a:schemeClr val="bg1"/>
              </a:solidFill>
            </a:endParaRPr>
          </a:p>
          <a:p>
            <a:endParaRPr lang="et-EE" sz="2400" dirty="0">
              <a:solidFill>
                <a:schemeClr val="bg1"/>
              </a:solidFill>
            </a:endParaRPr>
          </a:p>
          <a:p>
            <a:r>
              <a:rPr lang="en-US" sz="2400" dirty="0" err="1">
                <a:solidFill>
                  <a:schemeClr val="bg1"/>
                </a:solidFill>
              </a:rPr>
              <a:t>Üks</a:t>
            </a:r>
            <a:r>
              <a:rPr lang="en-US" sz="2400" dirty="0">
                <a:solidFill>
                  <a:schemeClr val="bg1"/>
                </a:solidFill>
              </a:rPr>
              <a:t> </a:t>
            </a:r>
            <a:r>
              <a:rPr lang="en-US" sz="2400" dirty="0" err="1">
                <a:solidFill>
                  <a:schemeClr val="bg1"/>
                </a:solidFill>
              </a:rPr>
              <a:t>viis</a:t>
            </a:r>
            <a:r>
              <a:rPr lang="en-US" sz="2400" dirty="0">
                <a:solidFill>
                  <a:schemeClr val="bg1"/>
                </a:solidFill>
              </a:rPr>
              <a:t> </a:t>
            </a:r>
            <a:r>
              <a:rPr lang="en-US" sz="2400" dirty="0" err="1">
                <a:solidFill>
                  <a:schemeClr val="bg1"/>
                </a:solidFill>
              </a:rPr>
              <a:t>selle</a:t>
            </a:r>
            <a:r>
              <a:rPr lang="en-US" sz="2400" dirty="0">
                <a:solidFill>
                  <a:schemeClr val="bg1"/>
                </a:solidFill>
              </a:rPr>
              <a:t> </a:t>
            </a:r>
            <a:r>
              <a:rPr lang="en-US" sz="2400" dirty="0" err="1">
                <a:solidFill>
                  <a:schemeClr val="bg1"/>
                </a:solidFill>
              </a:rPr>
              <a:t>pädevuse</a:t>
            </a:r>
            <a:r>
              <a:rPr lang="en-US" sz="2400" dirty="0">
                <a:solidFill>
                  <a:schemeClr val="bg1"/>
                </a:solidFill>
              </a:rPr>
              <a:t> </a:t>
            </a:r>
            <a:r>
              <a:rPr lang="et-EE" sz="2400" dirty="0">
                <a:solidFill>
                  <a:schemeClr val="bg1"/>
                </a:solidFill>
              </a:rPr>
              <a:t>are</a:t>
            </a:r>
            <a:r>
              <a:rPr lang="en-US" sz="2400" dirty="0" err="1">
                <a:solidFill>
                  <a:schemeClr val="bg1"/>
                </a:solidFill>
              </a:rPr>
              <a:t>ndamiseks</a:t>
            </a:r>
            <a:r>
              <a:rPr lang="en-US" sz="2400" dirty="0">
                <a:solidFill>
                  <a:schemeClr val="bg1"/>
                </a:solidFill>
              </a:rPr>
              <a:t> on</a:t>
            </a:r>
            <a:r>
              <a:rPr lang="et-EE" sz="2400" dirty="0">
                <a:solidFill>
                  <a:schemeClr val="bg1"/>
                </a:solidFill>
              </a:rPr>
              <a:t> </a:t>
            </a:r>
            <a:r>
              <a:rPr lang="en-US" sz="2400" dirty="0" err="1">
                <a:solidFill>
                  <a:schemeClr val="bg1"/>
                </a:solidFill>
              </a:rPr>
              <a:t>struktureeritud</a:t>
            </a:r>
            <a:r>
              <a:rPr lang="en-US" sz="2400" dirty="0">
                <a:solidFill>
                  <a:schemeClr val="bg1"/>
                </a:solidFill>
              </a:rPr>
              <a:t>  </a:t>
            </a:r>
            <a:r>
              <a:rPr lang="en-US" sz="2400" dirty="0" err="1">
                <a:solidFill>
                  <a:schemeClr val="bg1"/>
                </a:solidFill>
              </a:rPr>
              <a:t>ideede</a:t>
            </a:r>
            <a:r>
              <a:rPr lang="en-US" sz="2400" dirty="0">
                <a:solidFill>
                  <a:schemeClr val="bg1"/>
                </a:solidFill>
              </a:rPr>
              <a:t> </a:t>
            </a:r>
            <a:r>
              <a:rPr lang="en-US" sz="2400" dirty="0" err="1">
                <a:solidFill>
                  <a:schemeClr val="bg1"/>
                </a:solidFill>
              </a:rPr>
              <a:t>või</a:t>
            </a:r>
            <a:r>
              <a:rPr lang="en-US" sz="2400" dirty="0">
                <a:solidFill>
                  <a:schemeClr val="bg1"/>
                </a:solidFill>
              </a:rPr>
              <a:t> </a:t>
            </a:r>
            <a:r>
              <a:rPr lang="en-US" sz="2400" dirty="0" err="1">
                <a:solidFill>
                  <a:schemeClr val="bg1"/>
                </a:solidFill>
              </a:rPr>
              <a:t>prototüüpide</a:t>
            </a:r>
            <a:r>
              <a:rPr lang="en-US" sz="2400" dirty="0">
                <a:solidFill>
                  <a:schemeClr val="bg1"/>
                </a:solidFill>
              </a:rPr>
              <a:t> </a:t>
            </a:r>
            <a:r>
              <a:rPr lang="en-US" sz="2400" dirty="0" err="1">
                <a:solidFill>
                  <a:schemeClr val="bg1"/>
                </a:solidFill>
              </a:rPr>
              <a:t>testimi</a:t>
            </a:r>
            <a:r>
              <a:rPr lang="et-EE" sz="2400" dirty="0" err="1">
                <a:solidFill>
                  <a:schemeClr val="bg1"/>
                </a:solidFill>
              </a:rPr>
              <a:t>ne</a:t>
            </a:r>
            <a:r>
              <a:rPr lang="en-US" sz="2400" dirty="0">
                <a:solidFill>
                  <a:schemeClr val="bg1"/>
                </a:solidFill>
              </a:rPr>
              <a:t>, mis </a:t>
            </a:r>
            <a:r>
              <a:rPr lang="en-US" sz="2400" dirty="0" err="1">
                <a:solidFill>
                  <a:schemeClr val="bg1"/>
                </a:solidFill>
              </a:rPr>
              <a:t>võib</a:t>
            </a:r>
            <a:r>
              <a:rPr lang="en-US" sz="2400" dirty="0">
                <a:solidFill>
                  <a:schemeClr val="bg1"/>
                </a:solidFill>
              </a:rPr>
              <a:t> </a:t>
            </a:r>
            <a:r>
              <a:rPr lang="en-US" sz="2400" dirty="0" err="1">
                <a:solidFill>
                  <a:schemeClr val="bg1"/>
                </a:solidFill>
              </a:rPr>
              <a:t>aidata</a:t>
            </a:r>
            <a:r>
              <a:rPr lang="en-US" sz="2400" dirty="0">
                <a:solidFill>
                  <a:schemeClr val="bg1"/>
                </a:solidFill>
              </a:rPr>
              <a:t> </a:t>
            </a:r>
            <a:r>
              <a:rPr lang="en-US" sz="2400" dirty="0" err="1">
                <a:solidFill>
                  <a:schemeClr val="bg1"/>
                </a:solidFill>
              </a:rPr>
              <a:t>vähendada</a:t>
            </a:r>
            <a:r>
              <a:rPr lang="en-US" sz="2400" dirty="0">
                <a:solidFill>
                  <a:schemeClr val="bg1"/>
                </a:solidFill>
              </a:rPr>
              <a:t> </a:t>
            </a:r>
            <a:r>
              <a:rPr lang="en-US" sz="2400" dirty="0" err="1">
                <a:solidFill>
                  <a:schemeClr val="bg1"/>
                </a:solidFill>
              </a:rPr>
              <a:t>ebaõnnestumise</a:t>
            </a:r>
            <a:r>
              <a:rPr lang="en-US" sz="2400" dirty="0">
                <a:solidFill>
                  <a:schemeClr val="bg1"/>
                </a:solidFill>
              </a:rPr>
              <a:t> </a:t>
            </a:r>
            <a:r>
              <a:rPr lang="en-US" sz="2400" dirty="0" err="1">
                <a:solidFill>
                  <a:schemeClr val="bg1"/>
                </a:solidFill>
              </a:rPr>
              <a:t>ohtu</a:t>
            </a:r>
            <a:r>
              <a:rPr lang="en-US" sz="2400" dirty="0">
                <a:solidFill>
                  <a:schemeClr val="bg1"/>
                </a:solidFill>
              </a:rPr>
              <a:t>.</a:t>
            </a:r>
          </a:p>
        </p:txBody>
      </p:sp>
      <p:sp>
        <p:nvSpPr>
          <p:cNvPr id="8" name="Text Placeholder 7">
            <a:extLst>
              <a:ext uri="{FF2B5EF4-FFF2-40B4-BE49-F238E27FC236}">
                <a16:creationId xmlns:a16="http://schemas.microsoft.com/office/drawing/2014/main" id="{BB7C4F47-E780-4204-AD5E-46877277EC4E}"/>
              </a:ext>
            </a:extLst>
          </p:cNvPr>
          <p:cNvSpPr txBox="1">
            <a:spLocks noGrp="1"/>
          </p:cNvSpPr>
          <p:nvPr>
            <p:ph type="body" sz="quarter" idx="16"/>
          </p:nvPr>
        </p:nvSpPr>
        <p:spPr>
          <a:xfrm>
            <a:off x="1438275" y="228600"/>
            <a:ext cx="4997450" cy="867930"/>
          </a:xfrm>
          <a:prstGeom prst="rect">
            <a:avLst/>
          </a:prstGeom>
          <a:noFill/>
        </p:spPr>
        <p:txBody>
          <a:bodyPr wrap="square" rtlCol="0">
            <a:spAutoFit/>
          </a:bodyPr>
          <a:lstStyle/>
          <a:p>
            <a:pPr algn="ctr"/>
            <a:r>
              <a:rPr lang="fi-FI" sz="2800" dirty="0"/>
              <a:t>EBAKINDLUSE, EBASELGUSE JA RISKIGA TOIMETULEK</a:t>
            </a:r>
            <a:endParaRPr lang="en-US" sz="2800" dirty="0">
              <a:solidFill>
                <a:schemeClr val="bg1"/>
              </a:solidFill>
            </a:endParaRPr>
          </a:p>
        </p:txBody>
      </p:sp>
      <p:sp>
        <p:nvSpPr>
          <p:cNvPr id="5" name="TextBox 4">
            <a:extLst>
              <a:ext uri="{FF2B5EF4-FFF2-40B4-BE49-F238E27FC236}">
                <a16:creationId xmlns:a16="http://schemas.microsoft.com/office/drawing/2014/main" id="{A8CDF352-6A20-4598-BB0A-90AD59A51B42}"/>
              </a:ext>
            </a:extLst>
          </p:cNvPr>
          <p:cNvSpPr txBox="1"/>
          <p:nvPr/>
        </p:nvSpPr>
        <p:spPr>
          <a:xfrm>
            <a:off x="6852062" y="6530068"/>
            <a:ext cx="1164772" cy="369332"/>
          </a:xfrm>
          <a:prstGeom prst="rect">
            <a:avLst/>
          </a:prstGeom>
          <a:noFill/>
        </p:spPr>
        <p:txBody>
          <a:bodyPr wrap="square" rtlCol="0">
            <a:spAutoFit/>
          </a:bodyPr>
          <a:lstStyle/>
          <a:p>
            <a:r>
              <a:rPr lang="en-IE" dirty="0" err="1">
                <a:solidFill>
                  <a:srgbClr val="002060"/>
                </a:solidFill>
                <a:hlinkClick r:id="rId3"/>
              </a:rPr>
              <a:t>Allikas</a:t>
            </a:r>
            <a:endParaRPr lang="en-IE" dirty="0">
              <a:solidFill>
                <a:srgbClr val="002060"/>
              </a:solidFill>
            </a:endParaRPr>
          </a:p>
        </p:txBody>
      </p:sp>
    </p:spTree>
    <p:extLst>
      <p:ext uri="{BB962C8B-B14F-4D97-AF65-F5344CB8AC3E}">
        <p14:creationId xmlns:p14="http://schemas.microsoft.com/office/powerpoint/2010/main" val="2785063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C095FDD9-308B-41E9-A3BD-C5CABEA0CE4E}"/>
              </a:ext>
            </a:extLst>
          </p:cNvPr>
          <p:cNvSpPr>
            <a:spLocks noGrp="1"/>
          </p:cNvSpPr>
          <p:nvPr>
            <p:ph type="body" sz="quarter" idx="18"/>
          </p:nvPr>
        </p:nvSpPr>
        <p:spPr>
          <a:xfrm>
            <a:off x="734711" y="1480930"/>
            <a:ext cx="10594347" cy="5168347"/>
          </a:xfrm>
        </p:spPr>
        <p:txBody>
          <a:bodyPr>
            <a:normAutofit/>
          </a:bodyPr>
          <a:lstStyle/>
          <a:p>
            <a:pPr marL="0"/>
            <a:r>
              <a:rPr lang="en-US" dirty="0" err="1"/>
              <a:t>Enne</a:t>
            </a:r>
            <a:r>
              <a:rPr lang="en-US" dirty="0"/>
              <a:t> </a:t>
            </a:r>
            <a:r>
              <a:rPr lang="en-US" dirty="0" err="1"/>
              <a:t>kui</a:t>
            </a:r>
            <a:r>
              <a:rPr lang="en-US" dirty="0"/>
              <a:t> </a:t>
            </a:r>
            <a:r>
              <a:rPr lang="et-EE" dirty="0"/>
              <a:t>alustame </a:t>
            </a:r>
            <a:r>
              <a:rPr lang="en-US" dirty="0" err="1"/>
              <a:t>kodanik</a:t>
            </a:r>
            <a:r>
              <a:rPr lang="et-EE" dirty="0" err="1"/>
              <a:t>uosaluse</a:t>
            </a:r>
            <a:r>
              <a:rPr lang="et-EE" dirty="0"/>
              <a:t> teemaga</a:t>
            </a:r>
            <a:r>
              <a:rPr lang="en-US" dirty="0"/>
              <a:t>,</a:t>
            </a:r>
            <a:r>
              <a:rPr lang="et-EE" dirty="0"/>
              <a:t> palun tutvuge, </a:t>
            </a:r>
            <a:r>
              <a:rPr lang="en-US" dirty="0" err="1"/>
              <a:t>millise</a:t>
            </a:r>
            <a:r>
              <a:rPr lang="et-EE" dirty="0"/>
              <a:t>i</a:t>
            </a:r>
            <a:r>
              <a:rPr lang="en-US" dirty="0"/>
              <a:t>d </a:t>
            </a:r>
            <a:r>
              <a:rPr lang="et-EE" dirty="0"/>
              <a:t> lühendeid ja termineid on avatud õppematerjalides kasutatud: </a:t>
            </a:r>
          </a:p>
          <a:p>
            <a:pPr marL="0"/>
            <a:endParaRPr lang="et-EE" dirty="0"/>
          </a:p>
          <a:p>
            <a:pPr marL="0"/>
            <a:r>
              <a:rPr lang="en-US" dirty="0"/>
              <a:t>SDCE – see on </a:t>
            </a:r>
            <a:r>
              <a:rPr lang="et-EE" dirty="0"/>
              <a:t>projekti nime (</a:t>
            </a:r>
            <a:r>
              <a:rPr lang="et-EE" dirty="0" err="1"/>
              <a:t>Students</a:t>
            </a:r>
            <a:r>
              <a:rPr lang="et-EE" dirty="0"/>
              <a:t> as Digital </a:t>
            </a:r>
            <a:r>
              <a:rPr lang="et-EE" dirty="0" err="1"/>
              <a:t>Civic</a:t>
            </a:r>
            <a:r>
              <a:rPr lang="et-EE" dirty="0"/>
              <a:t> </a:t>
            </a:r>
            <a:r>
              <a:rPr lang="et-EE" dirty="0" err="1"/>
              <a:t>Engagers</a:t>
            </a:r>
            <a:r>
              <a:rPr lang="et-EE" dirty="0"/>
              <a:t>) lühend, mille raames </a:t>
            </a:r>
            <a:r>
              <a:rPr lang="en-US" dirty="0"/>
              <a:t>need </a:t>
            </a:r>
            <a:r>
              <a:rPr lang="en-US" dirty="0" err="1"/>
              <a:t>materjalid</a:t>
            </a:r>
            <a:r>
              <a:rPr lang="en-US" dirty="0"/>
              <a:t> </a:t>
            </a:r>
            <a:r>
              <a:rPr lang="et-EE" dirty="0"/>
              <a:t>on </a:t>
            </a:r>
            <a:r>
              <a:rPr lang="en-US" dirty="0"/>
              <a:t>lo</a:t>
            </a:r>
            <a:r>
              <a:rPr lang="et-EE" dirty="0" err="1"/>
              <a:t>odud</a:t>
            </a:r>
            <a:r>
              <a:rPr lang="et-EE" dirty="0"/>
              <a:t>.</a:t>
            </a:r>
          </a:p>
          <a:p>
            <a:pPr marL="0"/>
            <a:r>
              <a:rPr lang="en-US" dirty="0"/>
              <a:t>D</a:t>
            </a:r>
            <a:r>
              <a:rPr lang="et-EE" dirty="0"/>
              <a:t>KO </a:t>
            </a:r>
            <a:r>
              <a:rPr lang="en-US" dirty="0"/>
              <a:t>– </a:t>
            </a:r>
            <a:r>
              <a:rPr lang="et-EE" dirty="0"/>
              <a:t>d</a:t>
            </a:r>
            <a:r>
              <a:rPr lang="en-US" dirty="0" err="1"/>
              <a:t>igita</a:t>
            </a:r>
            <a:r>
              <a:rPr lang="et-EE" dirty="0"/>
              <a:t>a</a:t>
            </a:r>
            <a:r>
              <a:rPr lang="en-US" dirty="0"/>
              <a:t>l</a:t>
            </a:r>
            <a:r>
              <a:rPr lang="et-EE" dirty="0" err="1"/>
              <a:t>ne</a:t>
            </a:r>
            <a:r>
              <a:rPr lang="en-US" dirty="0"/>
              <a:t> </a:t>
            </a:r>
            <a:r>
              <a:rPr lang="et-EE" dirty="0"/>
              <a:t>kodanikuosalus.</a:t>
            </a:r>
          </a:p>
          <a:p>
            <a:pPr marL="0"/>
            <a:r>
              <a:rPr lang="et-EE" dirty="0">
                <a:hlinkClick r:id="rId2"/>
              </a:rPr>
              <a:t>DKO juhend</a:t>
            </a:r>
            <a:r>
              <a:rPr lang="en-US" dirty="0">
                <a:hlinkClick r:id="rId2"/>
              </a:rPr>
              <a:t> </a:t>
            </a:r>
            <a:r>
              <a:rPr lang="en-US" dirty="0"/>
              <a:t>– see on</a:t>
            </a:r>
            <a:r>
              <a:rPr lang="et-EE" dirty="0"/>
              <a:t> projekti raames koostatud </a:t>
            </a:r>
            <a:r>
              <a:rPr lang="en-US" dirty="0" err="1"/>
              <a:t>juhend</a:t>
            </a:r>
            <a:r>
              <a:rPr lang="et-EE" dirty="0"/>
              <a:t>materjal</a:t>
            </a:r>
            <a:r>
              <a:rPr lang="en-US" dirty="0"/>
              <a:t>, mis </a:t>
            </a:r>
            <a:r>
              <a:rPr lang="en-US" dirty="0" err="1"/>
              <a:t>sisaldab</a:t>
            </a:r>
            <a:r>
              <a:rPr lang="en-US" dirty="0"/>
              <a:t> </a:t>
            </a:r>
            <a:r>
              <a:rPr lang="et-EE" dirty="0"/>
              <a:t>teavet</a:t>
            </a:r>
            <a:r>
              <a:rPr lang="en-US" dirty="0"/>
              <a:t> </a:t>
            </a:r>
            <a:r>
              <a:rPr lang="et-EE" dirty="0"/>
              <a:t>üliõpilaste ja </a:t>
            </a:r>
            <a:r>
              <a:rPr lang="en-US" dirty="0" err="1"/>
              <a:t>digitaalse</a:t>
            </a:r>
            <a:r>
              <a:rPr lang="en-US" dirty="0"/>
              <a:t> </a:t>
            </a:r>
            <a:r>
              <a:rPr lang="en-US" dirty="0" err="1"/>
              <a:t>kodaniku</a:t>
            </a:r>
            <a:r>
              <a:rPr lang="et-EE" dirty="0"/>
              <a:t>osaluse </a:t>
            </a:r>
            <a:r>
              <a:rPr lang="en-US" dirty="0" err="1"/>
              <a:t>kohta</a:t>
            </a:r>
            <a:r>
              <a:rPr lang="en-US" dirty="0"/>
              <a:t>.</a:t>
            </a:r>
            <a:r>
              <a:rPr lang="et-EE" dirty="0"/>
              <a:t> On kättesaadav inglise, eesti, saksa ja portugali keeles. </a:t>
            </a:r>
            <a:r>
              <a:rPr lang="en-US" dirty="0"/>
              <a:t> </a:t>
            </a:r>
            <a:endParaRPr lang="et-EE" dirty="0"/>
          </a:p>
          <a:p>
            <a:pPr marL="0"/>
            <a:r>
              <a:rPr lang="et-EE" dirty="0">
                <a:hlinkClick r:id="rId3"/>
              </a:rPr>
              <a:t>DKO töövahendite komplekt</a:t>
            </a:r>
            <a:r>
              <a:rPr lang="en-US" dirty="0">
                <a:hlinkClick r:id="rId3"/>
              </a:rPr>
              <a:t> </a:t>
            </a:r>
            <a:r>
              <a:rPr lang="en-US" dirty="0"/>
              <a:t>– </a:t>
            </a:r>
            <a:r>
              <a:rPr lang="et-EE" dirty="0"/>
              <a:t>projekti raames koostatud digitaalsete töövahendite komplekt, mis juhendab kasutama erinevaid digivahendeid</a:t>
            </a:r>
            <a:r>
              <a:rPr lang="en-US" dirty="0"/>
              <a:t>, </a:t>
            </a:r>
            <a:r>
              <a:rPr lang="en-US" dirty="0" err="1"/>
              <a:t>mida</a:t>
            </a:r>
            <a:r>
              <a:rPr lang="en-US" dirty="0"/>
              <a:t> </a:t>
            </a:r>
            <a:r>
              <a:rPr lang="en-US" dirty="0" err="1"/>
              <a:t>saa</a:t>
            </a:r>
            <a:r>
              <a:rPr lang="et-EE" dirty="0"/>
              <a:t>b kasutada kodanikuosaluse tegevustes</a:t>
            </a:r>
            <a:r>
              <a:rPr lang="en-US" dirty="0"/>
              <a:t>.</a:t>
            </a:r>
            <a:r>
              <a:rPr lang="et-EE" dirty="0"/>
              <a:t> On kättesaadav inglise, eesti, saksa ja portugali keeles. </a:t>
            </a:r>
          </a:p>
          <a:p>
            <a:endParaRPr lang="en-IE" dirty="0"/>
          </a:p>
        </p:txBody>
      </p:sp>
      <p:sp>
        <p:nvSpPr>
          <p:cNvPr id="16" name="Text Placeholder 15">
            <a:extLst>
              <a:ext uri="{FF2B5EF4-FFF2-40B4-BE49-F238E27FC236}">
                <a16:creationId xmlns:a16="http://schemas.microsoft.com/office/drawing/2014/main" id="{F11D834D-573A-474D-80F6-0C32DEB47034}"/>
              </a:ext>
            </a:extLst>
          </p:cNvPr>
          <p:cNvSpPr>
            <a:spLocks noGrp="1"/>
          </p:cNvSpPr>
          <p:nvPr>
            <p:ph type="body" sz="quarter" idx="16"/>
          </p:nvPr>
        </p:nvSpPr>
        <p:spPr/>
        <p:txBody>
          <a:bodyPr>
            <a:normAutofit lnSpcReduction="10000"/>
          </a:bodyPr>
          <a:lstStyle/>
          <a:p>
            <a:r>
              <a:rPr lang="et-EE" dirty="0"/>
              <a:t>Materjalides kasutatavad lühendid ja terminid</a:t>
            </a:r>
            <a:endParaRPr lang="en-IE" dirty="0"/>
          </a:p>
        </p:txBody>
      </p:sp>
    </p:spTree>
    <p:extLst>
      <p:ext uri="{BB962C8B-B14F-4D97-AF65-F5344CB8AC3E}">
        <p14:creationId xmlns:p14="http://schemas.microsoft.com/office/powerpoint/2010/main" val="12093085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4B989349-965F-424F-A317-BB17F688F5BB}"/>
              </a:ext>
            </a:extLst>
          </p:cNvPr>
          <p:cNvSpPr>
            <a:spLocks noGrp="1"/>
          </p:cNvSpPr>
          <p:nvPr>
            <p:ph type="body" sz="quarter" idx="16"/>
          </p:nvPr>
        </p:nvSpPr>
        <p:spPr>
          <a:xfrm>
            <a:off x="1238251" y="304399"/>
            <a:ext cx="5585432" cy="582221"/>
          </a:xfrm>
        </p:spPr>
        <p:txBody>
          <a:bodyPr>
            <a:noAutofit/>
          </a:bodyPr>
          <a:lstStyle/>
          <a:p>
            <a:pPr algn="ctr"/>
            <a:r>
              <a:rPr lang="et-EE" sz="2800" dirty="0"/>
              <a:t>DIGIPÄDEVUSTE RAAMISTIK</a:t>
            </a:r>
            <a:endParaRPr lang="en-US" sz="2800" dirty="0"/>
          </a:p>
        </p:txBody>
      </p:sp>
      <p:sp>
        <p:nvSpPr>
          <p:cNvPr id="16" name="TextBox 15">
            <a:extLst>
              <a:ext uri="{FF2B5EF4-FFF2-40B4-BE49-F238E27FC236}">
                <a16:creationId xmlns:a16="http://schemas.microsoft.com/office/drawing/2014/main" id="{F466C112-9EEC-445A-AF26-FBD8E6222547}"/>
              </a:ext>
            </a:extLst>
          </p:cNvPr>
          <p:cNvSpPr txBox="1"/>
          <p:nvPr/>
        </p:nvSpPr>
        <p:spPr>
          <a:xfrm>
            <a:off x="1451176" y="1310572"/>
            <a:ext cx="5279571" cy="4893647"/>
          </a:xfrm>
          <a:prstGeom prst="rect">
            <a:avLst/>
          </a:prstGeom>
          <a:noFill/>
        </p:spPr>
        <p:txBody>
          <a:bodyPr wrap="square">
            <a:spAutoFit/>
          </a:bodyPr>
          <a:lstStyle/>
          <a:p>
            <a:pPr>
              <a:lnSpc>
                <a:spcPct val="100000"/>
              </a:lnSpc>
            </a:pPr>
            <a:r>
              <a:rPr lang="en-US" sz="2400" b="1" dirty="0" err="1">
                <a:solidFill>
                  <a:schemeClr val="bg1"/>
                </a:solidFill>
                <a:effectLst/>
              </a:rPr>
              <a:t>DigComp</a:t>
            </a:r>
            <a:r>
              <a:rPr lang="en-US" sz="2400" b="1" dirty="0">
                <a:solidFill>
                  <a:schemeClr val="bg1"/>
                </a:solidFill>
                <a:effectLst/>
              </a:rPr>
              <a:t> 2.1 </a:t>
            </a:r>
            <a:r>
              <a:rPr lang="et-EE" sz="2400" b="1" dirty="0">
                <a:solidFill>
                  <a:schemeClr val="bg1"/>
                </a:solidFill>
              </a:rPr>
              <a:t>VÕI </a:t>
            </a:r>
            <a:r>
              <a:rPr lang="en-US" sz="2400" b="1" dirty="0" err="1">
                <a:solidFill>
                  <a:schemeClr val="bg1"/>
                </a:solidFill>
              </a:rPr>
              <a:t>DigComp</a:t>
            </a:r>
            <a:r>
              <a:rPr lang="et-EE" sz="2400" b="1" dirty="0">
                <a:solidFill>
                  <a:schemeClr val="bg1"/>
                </a:solidFill>
              </a:rPr>
              <a:t> </a:t>
            </a:r>
            <a:r>
              <a:rPr lang="en-US" sz="2400" dirty="0">
                <a:solidFill>
                  <a:schemeClr val="bg1"/>
                </a:solidFill>
              </a:rPr>
              <a:t>on  </a:t>
            </a:r>
            <a:r>
              <a:rPr lang="en-US" sz="2400" dirty="0" err="1">
                <a:solidFill>
                  <a:schemeClr val="bg1"/>
                </a:solidFill>
              </a:rPr>
              <a:t>Euroopa</a:t>
            </a:r>
            <a:r>
              <a:rPr lang="en-US" sz="2400" dirty="0">
                <a:solidFill>
                  <a:schemeClr val="bg1"/>
                </a:solidFill>
              </a:rPr>
              <a:t> </a:t>
            </a:r>
            <a:r>
              <a:rPr lang="en-US" sz="2400" dirty="0" err="1">
                <a:solidFill>
                  <a:schemeClr val="bg1"/>
                </a:solidFill>
              </a:rPr>
              <a:t>Komisjon</a:t>
            </a:r>
            <a:r>
              <a:rPr lang="et-EE" sz="2400" dirty="0">
                <a:solidFill>
                  <a:schemeClr val="bg1"/>
                </a:solidFill>
              </a:rPr>
              <a:t>i poolt heaks kiidetud ja kasutusele võetud </a:t>
            </a:r>
            <a:r>
              <a:rPr lang="en-US" sz="2400" dirty="0" err="1">
                <a:solidFill>
                  <a:schemeClr val="bg1"/>
                </a:solidFill>
              </a:rPr>
              <a:t>Euroopa</a:t>
            </a:r>
            <a:r>
              <a:rPr lang="en-US" sz="2400" dirty="0">
                <a:solidFill>
                  <a:schemeClr val="bg1"/>
                </a:solidFill>
              </a:rPr>
              <a:t> </a:t>
            </a:r>
            <a:r>
              <a:rPr lang="en-US" sz="2400" dirty="0" err="1">
                <a:solidFill>
                  <a:schemeClr val="bg1"/>
                </a:solidFill>
              </a:rPr>
              <a:t>kodanike</a:t>
            </a:r>
            <a:r>
              <a:rPr lang="en-US" sz="2400" dirty="0">
                <a:solidFill>
                  <a:schemeClr val="bg1"/>
                </a:solidFill>
              </a:rPr>
              <a:t> </a:t>
            </a:r>
            <a:r>
              <a:rPr lang="en-US" sz="2400" dirty="0" err="1">
                <a:solidFill>
                  <a:schemeClr val="bg1"/>
                </a:solidFill>
              </a:rPr>
              <a:t>digi</a:t>
            </a:r>
            <a:r>
              <a:rPr lang="et-EE" sz="2400" dirty="0">
                <a:solidFill>
                  <a:schemeClr val="bg1"/>
                </a:solidFill>
              </a:rPr>
              <a:t>p</a:t>
            </a:r>
            <a:r>
              <a:rPr lang="en-US" sz="2400" dirty="0" err="1">
                <a:solidFill>
                  <a:schemeClr val="bg1"/>
                </a:solidFill>
              </a:rPr>
              <a:t>ädevuse</a:t>
            </a:r>
            <a:r>
              <a:rPr lang="en-US" sz="2400" dirty="0">
                <a:solidFill>
                  <a:schemeClr val="bg1"/>
                </a:solidFill>
              </a:rPr>
              <a:t> </a:t>
            </a:r>
            <a:r>
              <a:rPr lang="en-US" sz="2400" dirty="0" err="1">
                <a:solidFill>
                  <a:schemeClr val="bg1"/>
                </a:solidFill>
              </a:rPr>
              <a:t>raamistik</a:t>
            </a:r>
            <a:r>
              <a:rPr lang="et-EE" sz="2400" dirty="0">
                <a:solidFill>
                  <a:schemeClr val="bg1"/>
                </a:solidFill>
              </a:rPr>
              <a:t>.</a:t>
            </a:r>
          </a:p>
          <a:p>
            <a:pPr>
              <a:lnSpc>
                <a:spcPct val="100000"/>
              </a:lnSpc>
            </a:pPr>
            <a:endParaRPr lang="et-EE" sz="2400" dirty="0">
              <a:solidFill>
                <a:schemeClr val="bg1"/>
              </a:solidFill>
            </a:endParaRPr>
          </a:p>
          <a:p>
            <a:pPr>
              <a:lnSpc>
                <a:spcPct val="100000"/>
              </a:lnSpc>
            </a:pPr>
            <a:r>
              <a:rPr lang="en-US" sz="2400" dirty="0" err="1">
                <a:solidFill>
                  <a:schemeClr val="bg1"/>
                </a:solidFill>
              </a:rPr>
              <a:t>Oluline</a:t>
            </a:r>
            <a:r>
              <a:rPr lang="en-US" sz="2400" dirty="0">
                <a:solidFill>
                  <a:schemeClr val="bg1"/>
                </a:solidFill>
              </a:rPr>
              <a:t> on </a:t>
            </a:r>
            <a:r>
              <a:rPr lang="et-EE" sz="2400" dirty="0">
                <a:solidFill>
                  <a:schemeClr val="bg1"/>
                </a:solidFill>
              </a:rPr>
              <a:t>välja </a:t>
            </a:r>
            <a:r>
              <a:rPr lang="en-US" sz="2400" dirty="0" err="1">
                <a:solidFill>
                  <a:schemeClr val="bg1"/>
                </a:solidFill>
              </a:rPr>
              <a:t>tuua</a:t>
            </a:r>
            <a:r>
              <a:rPr lang="en-US" sz="2400" dirty="0">
                <a:solidFill>
                  <a:schemeClr val="bg1"/>
                </a:solidFill>
              </a:rPr>
              <a:t>, </a:t>
            </a:r>
            <a:r>
              <a:rPr lang="en-US" sz="2400" dirty="0" err="1">
                <a:solidFill>
                  <a:schemeClr val="bg1"/>
                </a:solidFill>
              </a:rPr>
              <a:t>milliseid</a:t>
            </a:r>
            <a:r>
              <a:rPr lang="en-US" sz="2400" dirty="0">
                <a:solidFill>
                  <a:schemeClr val="bg1"/>
                </a:solidFill>
              </a:rPr>
              <a:t> </a:t>
            </a:r>
            <a:r>
              <a:rPr lang="en-US" sz="2400" dirty="0" err="1">
                <a:solidFill>
                  <a:schemeClr val="bg1"/>
                </a:solidFill>
              </a:rPr>
              <a:t>pädevusi</a:t>
            </a:r>
            <a:r>
              <a:rPr lang="en-US" sz="2400" dirty="0">
                <a:solidFill>
                  <a:schemeClr val="bg1"/>
                </a:solidFill>
              </a:rPr>
              <a:t> </a:t>
            </a:r>
            <a:r>
              <a:rPr lang="en-US" sz="2400" dirty="0" err="1">
                <a:solidFill>
                  <a:schemeClr val="bg1"/>
                </a:solidFill>
              </a:rPr>
              <a:t>saaks</a:t>
            </a:r>
            <a:r>
              <a:rPr lang="en-US" sz="2400" dirty="0">
                <a:solidFill>
                  <a:schemeClr val="bg1"/>
                </a:solidFill>
              </a:rPr>
              <a:t> </a:t>
            </a:r>
            <a:r>
              <a:rPr lang="en-US" sz="2400" dirty="0" err="1">
                <a:solidFill>
                  <a:schemeClr val="bg1"/>
                </a:solidFill>
              </a:rPr>
              <a:t>digitaalse</a:t>
            </a:r>
            <a:r>
              <a:rPr lang="en-US" sz="2400" dirty="0">
                <a:solidFill>
                  <a:schemeClr val="bg1"/>
                </a:solidFill>
              </a:rPr>
              <a:t> </a:t>
            </a:r>
            <a:r>
              <a:rPr lang="en-US" sz="2400" dirty="0" err="1">
                <a:solidFill>
                  <a:schemeClr val="bg1"/>
                </a:solidFill>
              </a:rPr>
              <a:t>kodanikuosaluse</a:t>
            </a:r>
            <a:r>
              <a:rPr lang="en-US" sz="2400" dirty="0">
                <a:solidFill>
                  <a:schemeClr val="bg1"/>
                </a:solidFill>
              </a:rPr>
              <a:t> </a:t>
            </a:r>
            <a:r>
              <a:rPr lang="en-US" sz="2400" dirty="0" err="1">
                <a:solidFill>
                  <a:schemeClr val="bg1"/>
                </a:solidFill>
              </a:rPr>
              <a:t>abil</a:t>
            </a:r>
            <a:r>
              <a:rPr lang="en-US" sz="2400" dirty="0">
                <a:solidFill>
                  <a:schemeClr val="bg1"/>
                </a:solidFill>
              </a:rPr>
              <a:t> </a:t>
            </a:r>
            <a:r>
              <a:rPr lang="et-EE" sz="2400" dirty="0">
                <a:solidFill>
                  <a:schemeClr val="bg1"/>
                </a:solidFill>
              </a:rPr>
              <a:t>arendada</a:t>
            </a:r>
            <a:r>
              <a:rPr lang="en-US" sz="2400" dirty="0">
                <a:solidFill>
                  <a:schemeClr val="bg1"/>
                </a:solidFill>
              </a:rPr>
              <a:t>.</a:t>
            </a:r>
            <a:endParaRPr lang="et-EE" sz="2400" dirty="0">
              <a:solidFill>
                <a:schemeClr val="bg1"/>
              </a:solidFill>
            </a:endParaRPr>
          </a:p>
          <a:p>
            <a:pPr>
              <a:lnSpc>
                <a:spcPct val="100000"/>
              </a:lnSpc>
            </a:pPr>
            <a:endParaRPr lang="et-EE" sz="2400" dirty="0">
              <a:solidFill>
                <a:schemeClr val="bg1"/>
              </a:solidFill>
            </a:endParaRPr>
          </a:p>
          <a:p>
            <a:pPr>
              <a:lnSpc>
                <a:spcPct val="100000"/>
              </a:lnSpc>
            </a:pPr>
            <a:r>
              <a:rPr lang="en-US" sz="2400" dirty="0" err="1">
                <a:solidFill>
                  <a:schemeClr val="bg1"/>
                </a:solidFill>
              </a:rPr>
              <a:t>Õp</a:t>
            </a:r>
            <a:r>
              <a:rPr lang="et-EE" sz="2400" dirty="0" err="1">
                <a:solidFill>
                  <a:schemeClr val="bg1"/>
                </a:solidFill>
              </a:rPr>
              <a:t>pijad</a:t>
            </a:r>
            <a:r>
              <a:rPr lang="en-US" sz="2400" dirty="0">
                <a:solidFill>
                  <a:schemeClr val="bg1"/>
                </a:solidFill>
              </a:rPr>
              <a:t>, </a:t>
            </a:r>
            <a:r>
              <a:rPr lang="en-US" sz="2400" dirty="0" err="1">
                <a:solidFill>
                  <a:schemeClr val="bg1"/>
                </a:solidFill>
              </a:rPr>
              <a:t>kes</a:t>
            </a:r>
            <a:r>
              <a:rPr lang="en-US" sz="2400" dirty="0">
                <a:solidFill>
                  <a:schemeClr val="bg1"/>
                </a:solidFill>
              </a:rPr>
              <a:t> </a:t>
            </a:r>
            <a:r>
              <a:rPr lang="en-US" sz="2400" dirty="0" err="1">
                <a:solidFill>
                  <a:schemeClr val="bg1"/>
                </a:solidFill>
              </a:rPr>
              <a:t>osalevad</a:t>
            </a:r>
            <a:r>
              <a:rPr lang="en-US" sz="2400" dirty="0">
                <a:solidFill>
                  <a:schemeClr val="bg1"/>
                </a:solidFill>
              </a:rPr>
              <a:t> </a:t>
            </a:r>
            <a:r>
              <a:rPr lang="en-US" sz="2400" dirty="0" err="1">
                <a:solidFill>
                  <a:schemeClr val="bg1"/>
                </a:solidFill>
              </a:rPr>
              <a:t>digitaalse</a:t>
            </a:r>
            <a:r>
              <a:rPr lang="et-EE" sz="2400" dirty="0" err="1">
                <a:solidFill>
                  <a:schemeClr val="bg1"/>
                </a:solidFill>
              </a:rPr>
              <a:t>tes</a:t>
            </a:r>
            <a:r>
              <a:rPr lang="en-US" sz="2400" dirty="0">
                <a:solidFill>
                  <a:schemeClr val="bg1"/>
                </a:solidFill>
              </a:rPr>
              <a:t> </a:t>
            </a:r>
            <a:r>
              <a:rPr lang="en-US" sz="2400" dirty="0" err="1">
                <a:solidFill>
                  <a:schemeClr val="bg1"/>
                </a:solidFill>
              </a:rPr>
              <a:t>kodaniku</a:t>
            </a:r>
            <a:r>
              <a:rPr lang="et-EE" sz="2400" dirty="0">
                <a:solidFill>
                  <a:schemeClr val="bg1"/>
                </a:solidFill>
              </a:rPr>
              <a:t>osaluse projektides/</a:t>
            </a:r>
            <a:r>
              <a:rPr lang="en-US" sz="2400" dirty="0" err="1">
                <a:solidFill>
                  <a:schemeClr val="bg1"/>
                </a:solidFill>
              </a:rPr>
              <a:t>tegevustes</a:t>
            </a:r>
            <a:r>
              <a:rPr lang="en-US" sz="2400" dirty="0">
                <a:solidFill>
                  <a:schemeClr val="bg1"/>
                </a:solidFill>
              </a:rPr>
              <a:t>, </a:t>
            </a:r>
            <a:r>
              <a:rPr lang="en-US" sz="2400" dirty="0" err="1">
                <a:solidFill>
                  <a:schemeClr val="bg1"/>
                </a:solidFill>
              </a:rPr>
              <a:t>saavad</a:t>
            </a:r>
            <a:r>
              <a:rPr lang="en-US" sz="2400" dirty="0">
                <a:solidFill>
                  <a:schemeClr val="bg1"/>
                </a:solidFill>
              </a:rPr>
              <a:t> </a:t>
            </a:r>
            <a:r>
              <a:rPr lang="en-US" sz="2400" dirty="0" err="1">
                <a:solidFill>
                  <a:schemeClr val="bg1"/>
                </a:solidFill>
              </a:rPr>
              <a:t>võimaluse</a:t>
            </a:r>
            <a:r>
              <a:rPr lang="en-US" sz="2400" dirty="0">
                <a:solidFill>
                  <a:schemeClr val="bg1"/>
                </a:solidFill>
              </a:rPr>
              <a:t> </a:t>
            </a:r>
            <a:r>
              <a:rPr lang="en-US" sz="2400" dirty="0" err="1">
                <a:solidFill>
                  <a:schemeClr val="bg1"/>
                </a:solidFill>
              </a:rPr>
              <a:t>areneda</a:t>
            </a:r>
            <a:r>
              <a:rPr lang="en-US" sz="2400" dirty="0">
                <a:solidFill>
                  <a:schemeClr val="bg1"/>
                </a:solidFill>
              </a:rPr>
              <a:t> ja </a:t>
            </a:r>
            <a:r>
              <a:rPr lang="en-US" sz="2400" dirty="0" err="1">
                <a:solidFill>
                  <a:schemeClr val="bg1"/>
                </a:solidFill>
              </a:rPr>
              <a:t>täiendada</a:t>
            </a:r>
            <a:r>
              <a:rPr lang="et-EE" sz="2400" dirty="0">
                <a:solidFill>
                  <a:schemeClr val="bg1"/>
                </a:solidFill>
              </a:rPr>
              <a:t> </a:t>
            </a:r>
            <a:r>
              <a:rPr lang="en-US" sz="2400" dirty="0">
                <a:solidFill>
                  <a:schemeClr val="bg1"/>
                </a:solidFill>
              </a:rPr>
              <a:t> </a:t>
            </a:r>
            <a:r>
              <a:rPr lang="en-US" sz="2400" dirty="0" err="1">
                <a:solidFill>
                  <a:schemeClr val="bg1"/>
                </a:solidFill>
              </a:rPr>
              <a:t>mitmesuguseid</a:t>
            </a:r>
            <a:r>
              <a:rPr lang="en-US" sz="2400" dirty="0">
                <a:solidFill>
                  <a:schemeClr val="bg1"/>
                </a:solidFill>
              </a:rPr>
              <a:t> </a:t>
            </a:r>
            <a:r>
              <a:rPr lang="en-US" sz="2400" dirty="0" err="1">
                <a:solidFill>
                  <a:schemeClr val="bg1"/>
                </a:solidFill>
              </a:rPr>
              <a:t>digipädevusi</a:t>
            </a:r>
            <a:r>
              <a:rPr lang="en-US" sz="2400" dirty="0">
                <a:solidFill>
                  <a:schemeClr val="bg1"/>
                </a:solidFill>
              </a:rPr>
              <a:t>.</a:t>
            </a:r>
            <a:endParaRPr lang="en-US" sz="2400" dirty="0">
              <a:solidFill>
                <a:schemeClr val="bg1"/>
              </a:solidFill>
              <a:effectLst/>
            </a:endParaRPr>
          </a:p>
        </p:txBody>
      </p:sp>
      <p:pic>
        <p:nvPicPr>
          <p:cNvPr id="4" name="Picture Placeholder 3">
            <a:extLst>
              <a:ext uri="{FF2B5EF4-FFF2-40B4-BE49-F238E27FC236}">
                <a16:creationId xmlns:a16="http://schemas.microsoft.com/office/drawing/2014/main" id="{0CE643D5-4EBA-4C2A-A286-61C652C64A5F}"/>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l="6954" t="593" r="39470" b="-593"/>
          <a:stretch/>
        </p:blipFill>
        <p:spPr>
          <a:xfrm>
            <a:off x="6852062" y="228600"/>
            <a:ext cx="5105121" cy="6362700"/>
          </a:xfrm>
        </p:spPr>
      </p:pic>
    </p:spTree>
    <p:extLst>
      <p:ext uri="{BB962C8B-B14F-4D97-AF65-F5344CB8AC3E}">
        <p14:creationId xmlns:p14="http://schemas.microsoft.com/office/powerpoint/2010/main" val="34800261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126B7B8D-1825-4D89-B4EC-B124346D18A6}"/>
              </a:ext>
            </a:extLst>
          </p:cNvPr>
          <p:cNvSpPr txBox="1"/>
          <p:nvPr/>
        </p:nvSpPr>
        <p:spPr>
          <a:xfrm>
            <a:off x="6096000" y="945096"/>
            <a:ext cx="5845360" cy="4154984"/>
          </a:xfrm>
          <a:prstGeom prst="rect">
            <a:avLst/>
          </a:prstGeom>
          <a:noFill/>
        </p:spPr>
        <p:txBody>
          <a:bodyPr wrap="square" rtlCol="0">
            <a:spAutoFit/>
          </a:bodyPr>
          <a:lstStyle/>
          <a:p>
            <a:r>
              <a:rPr lang="en-US" sz="2400" dirty="0" err="1">
                <a:solidFill>
                  <a:schemeClr val="bg1"/>
                </a:solidFill>
              </a:rPr>
              <a:t>Õp</a:t>
            </a:r>
            <a:r>
              <a:rPr lang="et-EE" sz="2400" dirty="0" err="1">
                <a:solidFill>
                  <a:schemeClr val="bg1"/>
                </a:solidFill>
              </a:rPr>
              <a:t>pijatel</a:t>
            </a:r>
            <a:r>
              <a:rPr lang="en-US" sz="2400" dirty="0">
                <a:solidFill>
                  <a:schemeClr val="bg1"/>
                </a:solidFill>
              </a:rPr>
              <a:t>, </a:t>
            </a:r>
            <a:r>
              <a:rPr lang="en-US" sz="2400" dirty="0" err="1">
                <a:solidFill>
                  <a:schemeClr val="bg1"/>
                </a:solidFill>
              </a:rPr>
              <a:t>kes</a:t>
            </a:r>
            <a:r>
              <a:rPr lang="en-US" sz="2400" dirty="0">
                <a:solidFill>
                  <a:schemeClr val="bg1"/>
                </a:solidFill>
              </a:rPr>
              <a:t> </a:t>
            </a:r>
            <a:r>
              <a:rPr lang="en-US" sz="2400" dirty="0" err="1">
                <a:solidFill>
                  <a:schemeClr val="bg1"/>
                </a:solidFill>
              </a:rPr>
              <a:t>osalevad</a:t>
            </a:r>
            <a:r>
              <a:rPr lang="en-US" sz="2400" dirty="0">
                <a:solidFill>
                  <a:schemeClr val="bg1"/>
                </a:solidFill>
              </a:rPr>
              <a:t> </a:t>
            </a:r>
            <a:r>
              <a:rPr lang="en-US" sz="2400" dirty="0" err="1">
                <a:solidFill>
                  <a:schemeClr val="bg1"/>
                </a:solidFill>
              </a:rPr>
              <a:t>digitaalse</a:t>
            </a:r>
            <a:r>
              <a:rPr lang="et-EE" sz="2400" dirty="0" err="1">
                <a:solidFill>
                  <a:schemeClr val="bg1"/>
                </a:solidFill>
              </a:rPr>
              <a:t>tes</a:t>
            </a:r>
            <a:r>
              <a:rPr lang="en-US" sz="2400" dirty="0">
                <a:solidFill>
                  <a:schemeClr val="bg1"/>
                </a:solidFill>
              </a:rPr>
              <a:t> </a:t>
            </a:r>
            <a:r>
              <a:rPr lang="en-US" sz="2400" dirty="0" err="1">
                <a:solidFill>
                  <a:schemeClr val="bg1"/>
                </a:solidFill>
              </a:rPr>
              <a:t>kodaniku</a:t>
            </a:r>
            <a:r>
              <a:rPr lang="et-EE" sz="2400" dirty="0">
                <a:solidFill>
                  <a:schemeClr val="bg1"/>
                </a:solidFill>
              </a:rPr>
              <a:t>osaluse projektides</a:t>
            </a:r>
            <a:r>
              <a:rPr lang="en-US" sz="2400" dirty="0">
                <a:solidFill>
                  <a:schemeClr val="bg1"/>
                </a:solidFill>
              </a:rPr>
              <a:t>,</a:t>
            </a:r>
            <a:r>
              <a:rPr lang="et-EE" sz="2400" dirty="0">
                <a:solidFill>
                  <a:schemeClr val="bg1"/>
                </a:solidFill>
              </a:rPr>
              <a:t> on võimalik rakendada o</a:t>
            </a:r>
            <a:r>
              <a:rPr lang="en-US" sz="2400" dirty="0">
                <a:solidFill>
                  <a:schemeClr val="bg1"/>
                </a:solidFill>
              </a:rPr>
              <a:t>ma </a:t>
            </a:r>
            <a:r>
              <a:rPr lang="en-US" sz="2400" dirty="0" err="1">
                <a:solidFill>
                  <a:schemeClr val="bg1"/>
                </a:solidFill>
              </a:rPr>
              <a:t>digipädevusi</a:t>
            </a:r>
            <a:r>
              <a:rPr lang="en-US" sz="2400" dirty="0">
                <a:solidFill>
                  <a:schemeClr val="bg1"/>
                </a:solidFill>
              </a:rPr>
              <a:t> ja </a:t>
            </a:r>
            <a:r>
              <a:rPr lang="et-EE" sz="2400" dirty="0">
                <a:solidFill>
                  <a:schemeClr val="bg1"/>
                </a:solidFill>
              </a:rPr>
              <a:t>neid arendada lähtuvalt </a:t>
            </a:r>
            <a:r>
              <a:rPr lang="en-US" sz="2400" dirty="0" err="1">
                <a:solidFill>
                  <a:schemeClr val="bg1"/>
                </a:solidFill>
              </a:rPr>
              <a:t>kodaniku</a:t>
            </a:r>
            <a:r>
              <a:rPr lang="et-EE" sz="2400" dirty="0">
                <a:solidFill>
                  <a:schemeClr val="bg1"/>
                </a:solidFill>
              </a:rPr>
              <a:t>osaluse projekti </a:t>
            </a:r>
          </a:p>
          <a:p>
            <a:r>
              <a:rPr lang="en-US" sz="2400" dirty="0" err="1">
                <a:solidFill>
                  <a:schemeClr val="bg1"/>
                </a:solidFill>
              </a:rPr>
              <a:t>vajaduste</a:t>
            </a:r>
            <a:r>
              <a:rPr lang="et-EE" sz="2400" dirty="0">
                <a:solidFill>
                  <a:schemeClr val="bg1"/>
                </a:solidFill>
              </a:rPr>
              <a:t>st</a:t>
            </a:r>
            <a:r>
              <a:rPr lang="en-US" sz="2400" dirty="0">
                <a:solidFill>
                  <a:schemeClr val="bg1"/>
                </a:solidFill>
              </a:rPr>
              <a:t>. See </a:t>
            </a:r>
            <a:r>
              <a:rPr lang="en-US" sz="2400" dirty="0" err="1">
                <a:solidFill>
                  <a:schemeClr val="bg1"/>
                </a:solidFill>
              </a:rPr>
              <a:t>võib</a:t>
            </a:r>
            <a:r>
              <a:rPr lang="en-US" sz="2400" dirty="0">
                <a:solidFill>
                  <a:schemeClr val="bg1"/>
                </a:solidFill>
              </a:rPr>
              <a:t> olla </a:t>
            </a:r>
            <a:r>
              <a:rPr lang="et-EE" sz="2400" dirty="0">
                <a:solidFill>
                  <a:schemeClr val="bg1"/>
                </a:solidFill>
              </a:rPr>
              <a:t>info hankimine </a:t>
            </a:r>
            <a:r>
              <a:rPr lang="en-US" sz="2400" dirty="0" err="1">
                <a:solidFill>
                  <a:schemeClr val="bg1"/>
                </a:solidFill>
              </a:rPr>
              <a:t>kogukonna</a:t>
            </a:r>
            <a:r>
              <a:rPr lang="en-US" sz="2400" dirty="0">
                <a:solidFill>
                  <a:schemeClr val="bg1"/>
                </a:solidFill>
              </a:rPr>
              <a:t> </a:t>
            </a:r>
            <a:r>
              <a:rPr lang="en-US" sz="2400" dirty="0" err="1">
                <a:solidFill>
                  <a:schemeClr val="bg1"/>
                </a:solidFill>
              </a:rPr>
              <a:t>vajaduste</a:t>
            </a:r>
            <a:r>
              <a:rPr lang="en-US" sz="2400" dirty="0">
                <a:solidFill>
                  <a:schemeClr val="bg1"/>
                </a:solidFill>
              </a:rPr>
              <a:t> </a:t>
            </a:r>
            <a:r>
              <a:rPr lang="en-US" sz="2400" dirty="0" err="1">
                <a:solidFill>
                  <a:schemeClr val="bg1"/>
                </a:solidFill>
              </a:rPr>
              <a:t>kohta</a:t>
            </a:r>
            <a:r>
              <a:rPr lang="en-US" sz="2400" dirty="0">
                <a:solidFill>
                  <a:schemeClr val="bg1"/>
                </a:solidFill>
              </a:rPr>
              <a:t> </a:t>
            </a:r>
            <a:r>
              <a:rPr lang="en-US" sz="2400" dirty="0" err="1">
                <a:solidFill>
                  <a:schemeClr val="bg1"/>
                </a:solidFill>
              </a:rPr>
              <a:t>või</a:t>
            </a:r>
            <a:r>
              <a:rPr lang="en-US" sz="2400" dirty="0">
                <a:solidFill>
                  <a:schemeClr val="bg1"/>
                </a:solidFill>
              </a:rPr>
              <a:t> </a:t>
            </a:r>
            <a:r>
              <a:rPr lang="en-US" sz="2400" dirty="0" err="1">
                <a:solidFill>
                  <a:schemeClr val="bg1"/>
                </a:solidFill>
              </a:rPr>
              <a:t>veebisisu</a:t>
            </a:r>
            <a:r>
              <a:rPr lang="en-US" sz="2400" dirty="0">
                <a:solidFill>
                  <a:schemeClr val="bg1"/>
                </a:solidFill>
              </a:rPr>
              <a:t> </a:t>
            </a:r>
            <a:r>
              <a:rPr lang="en-US" sz="2400" dirty="0" err="1">
                <a:solidFill>
                  <a:schemeClr val="bg1"/>
                </a:solidFill>
              </a:rPr>
              <a:t>loov</a:t>
            </a:r>
            <a:r>
              <a:rPr lang="en-US" sz="2400" dirty="0">
                <a:solidFill>
                  <a:schemeClr val="bg1"/>
                </a:solidFill>
              </a:rPr>
              <a:t> </a:t>
            </a:r>
            <a:r>
              <a:rPr lang="en-US" sz="2400" dirty="0" err="1">
                <a:solidFill>
                  <a:schemeClr val="bg1"/>
                </a:solidFill>
              </a:rPr>
              <a:t>arendamine</a:t>
            </a:r>
            <a:r>
              <a:rPr lang="en-US" sz="2400" dirty="0">
                <a:solidFill>
                  <a:schemeClr val="bg1"/>
                </a:solidFill>
              </a:rPr>
              <a:t>, et </a:t>
            </a:r>
            <a:r>
              <a:rPr lang="et-EE" sz="2400" dirty="0">
                <a:solidFill>
                  <a:schemeClr val="bg1"/>
                </a:solidFill>
              </a:rPr>
              <a:t>infot ka </a:t>
            </a:r>
            <a:r>
              <a:rPr lang="en-US" sz="2400" dirty="0" err="1">
                <a:solidFill>
                  <a:schemeClr val="bg1"/>
                </a:solidFill>
              </a:rPr>
              <a:t>teistega</a:t>
            </a:r>
            <a:r>
              <a:rPr lang="en-US" sz="2400" dirty="0">
                <a:solidFill>
                  <a:schemeClr val="bg1"/>
                </a:solidFill>
              </a:rPr>
              <a:t> </a:t>
            </a:r>
            <a:r>
              <a:rPr lang="en-US" sz="2400" dirty="0" err="1">
                <a:solidFill>
                  <a:schemeClr val="bg1"/>
                </a:solidFill>
              </a:rPr>
              <a:t>jagada</a:t>
            </a:r>
            <a:r>
              <a:rPr lang="en-US" sz="2400" dirty="0">
                <a:solidFill>
                  <a:schemeClr val="bg1"/>
                </a:solidFill>
              </a:rPr>
              <a:t>.</a:t>
            </a:r>
            <a:r>
              <a:rPr lang="et-EE" sz="2400" dirty="0">
                <a:solidFill>
                  <a:schemeClr val="bg1"/>
                </a:solidFill>
              </a:rPr>
              <a:t> </a:t>
            </a:r>
          </a:p>
          <a:p>
            <a:endParaRPr lang="et-EE" sz="2400" dirty="0">
              <a:solidFill>
                <a:schemeClr val="bg1"/>
              </a:solidFill>
            </a:endParaRPr>
          </a:p>
          <a:p>
            <a:r>
              <a:rPr lang="en-US" sz="2400" dirty="0" err="1">
                <a:solidFill>
                  <a:schemeClr val="bg1"/>
                </a:solidFill>
              </a:rPr>
              <a:t>Nendes</a:t>
            </a:r>
            <a:r>
              <a:rPr lang="en-US" sz="2400" dirty="0">
                <a:solidFill>
                  <a:schemeClr val="bg1"/>
                </a:solidFill>
              </a:rPr>
              <a:t> </a:t>
            </a:r>
            <a:r>
              <a:rPr lang="et-EE" sz="2400" dirty="0">
                <a:solidFill>
                  <a:schemeClr val="bg1"/>
                </a:solidFill>
              </a:rPr>
              <a:t>materjalides pööratakse tähelepanu </a:t>
            </a:r>
            <a:r>
              <a:rPr lang="en-US" sz="2400" dirty="0" err="1">
                <a:solidFill>
                  <a:schemeClr val="bg1"/>
                </a:solidFill>
              </a:rPr>
              <a:t>põhipädevus</a:t>
            </a:r>
            <a:r>
              <a:rPr lang="et-EE" sz="2400" dirty="0">
                <a:solidFill>
                  <a:schemeClr val="bg1"/>
                </a:solidFill>
              </a:rPr>
              <a:t>tele, mida õppijatel on võimalik arendada</a:t>
            </a:r>
            <a:r>
              <a:rPr lang="en-US" sz="2400" dirty="0">
                <a:solidFill>
                  <a:schemeClr val="bg1"/>
                </a:solidFill>
              </a:rPr>
              <a:t>.</a:t>
            </a:r>
            <a:endParaRPr lang="en-IE" sz="2400" dirty="0">
              <a:solidFill>
                <a:schemeClr val="bg1"/>
              </a:solidFill>
            </a:endParaRPr>
          </a:p>
        </p:txBody>
      </p:sp>
      <p:sp>
        <p:nvSpPr>
          <p:cNvPr id="13" name="TextBox 12">
            <a:extLst>
              <a:ext uri="{FF2B5EF4-FFF2-40B4-BE49-F238E27FC236}">
                <a16:creationId xmlns:a16="http://schemas.microsoft.com/office/drawing/2014/main" id="{6FB50E24-A193-4639-8C22-315DB75CDFF2}"/>
              </a:ext>
            </a:extLst>
          </p:cNvPr>
          <p:cNvSpPr txBox="1"/>
          <p:nvPr/>
        </p:nvSpPr>
        <p:spPr>
          <a:xfrm>
            <a:off x="5954754" y="446647"/>
            <a:ext cx="5659477" cy="523220"/>
          </a:xfrm>
          <a:prstGeom prst="rect">
            <a:avLst/>
          </a:prstGeom>
          <a:noFill/>
        </p:spPr>
        <p:txBody>
          <a:bodyPr wrap="square" rtlCol="0">
            <a:spAutoFit/>
          </a:bodyPr>
          <a:lstStyle/>
          <a:p>
            <a:pPr algn="ctr"/>
            <a:r>
              <a:rPr lang="et-EE" sz="2800" dirty="0">
                <a:solidFill>
                  <a:schemeClr val="bg1"/>
                </a:solidFill>
              </a:rPr>
              <a:t>DIGIPÄDEVUSTE RAAMISTIK</a:t>
            </a:r>
            <a:endParaRPr lang="en-US" sz="2800" dirty="0">
              <a:solidFill>
                <a:schemeClr val="bg1"/>
              </a:solidFill>
            </a:endParaRPr>
          </a:p>
        </p:txBody>
      </p:sp>
      <p:pic>
        <p:nvPicPr>
          <p:cNvPr id="7" name="Picture Placeholder 6">
            <a:extLst>
              <a:ext uri="{FF2B5EF4-FFF2-40B4-BE49-F238E27FC236}">
                <a16:creationId xmlns:a16="http://schemas.microsoft.com/office/drawing/2014/main" id="{A8BF94D5-4E47-40B2-842D-404FAE0770FC}"/>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l="24491" r="24491"/>
          <a:stretch>
            <a:fillRect/>
          </a:stretch>
        </p:blipFill>
        <p:spPr/>
      </p:pic>
      <p:sp>
        <p:nvSpPr>
          <p:cNvPr id="8" name="TextBox 7">
            <a:extLst>
              <a:ext uri="{FF2B5EF4-FFF2-40B4-BE49-F238E27FC236}">
                <a16:creationId xmlns:a16="http://schemas.microsoft.com/office/drawing/2014/main" id="{0090D13F-A034-4808-90D8-2478B0892694}"/>
              </a:ext>
            </a:extLst>
          </p:cNvPr>
          <p:cNvSpPr txBox="1"/>
          <p:nvPr/>
        </p:nvSpPr>
        <p:spPr>
          <a:xfrm>
            <a:off x="6095999" y="6261652"/>
            <a:ext cx="4568688" cy="369332"/>
          </a:xfrm>
          <a:prstGeom prst="rect">
            <a:avLst/>
          </a:prstGeom>
          <a:noFill/>
        </p:spPr>
        <p:txBody>
          <a:bodyPr wrap="square" rtlCol="0">
            <a:spAutoFit/>
          </a:bodyPr>
          <a:lstStyle/>
          <a:p>
            <a:r>
              <a:rPr lang="fi-FI" dirty="0" err="1">
                <a:solidFill>
                  <a:schemeClr val="tx1">
                    <a:lumMod val="50000"/>
                  </a:schemeClr>
                </a:solidFill>
                <a:hlinkClick r:id="rId3">
                  <a:extLst>
                    <a:ext uri="{A12FA001-AC4F-418D-AE19-62706E023703}">
                      <ahyp:hlinkClr xmlns:ahyp="http://schemas.microsoft.com/office/drawing/2018/hyperlinkcolor" val="tx"/>
                    </a:ext>
                  </a:extLst>
                </a:hlinkClick>
              </a:rPr>
              <a:t>DigComp</a:t>
            </a:r>
            <a:r>
              <a:rPr lang="fi-FI" dirty="0">
                <a:solidFill>
                  <a:schemeClr val="tx1">
                    <a:lumMod val="50000"/>
                  </a:schemeClr>
                </a:solidFill>
                <a:hlinkClick r:id="rId3">
                  <a:extLst>
                    <a:ext uri="{A12FA001-AC4F-418D-AE19-62706E023703}">
                      <ahyp:hlinkClr xmlns:ahyp="http://schemas.microsoft.com/office/drawing/2018/hyperlinkcolor" val="tx"/>
                    </a:ext>
                  </a:extLst>
                </a:hlinkClick>
              </a:rPr>
              <a:t> </a:t>
            </a:r>
            <a:r>
              <a:rPr lang="fi-FI" dirty="0" err="1">
                <a:solidFill>
                  <a:schemeClr val="tx1">
                    <a:lumMod val="50000"/>
                  </a:schemeClr>
                </a:solidFill>
                <a:hlinkClick r:id="rId3">
                  <a:extLst>
                    <a:ext uri="{A12FA001-AC4F-418D-AE19-62706E023703}">
                      <ahyp:hlinkClr xmlns:ahyp="http://schemas.microsoft.com/office/drawing/2018/hyperlinkcolor" val="tx"/>
                    </a:ext>
                  </a:extLst>
                </a:hlinkClick>
              </a:rPr>
              <a:t>raamistikuga</a:t>
            </a:r>
            <a:r>
              <a:rPr lang="fi-FI" dirty="0">
                <a:solidFill>
                  <a:schemeClr val="tx1">
                    <a:lumMod val="50000"/>
                  </a:schemeClr>
                </a:solidFill>
                <a:hlinkClick r:id="rId3">
                  <a:extLst>
                    <a:ext uri="{A12FA001-AC4F-418D-AE19-62706E023703}">
                      <ahyp:hlinkClr xmlns:ahyp="http://schemas.microsoft.com/office/drawing/2018/hyperlinkcolor" val="tx"/>
                    </a:ext>
                  </a:extLst>
                </a:hlinkClick>
              </a:rPr>
              <a:t> </a:t>
            </a:r>
            <a:r>
              <a:rPr lang="fi-FI" dirty="0" err="1">
                <a:solidFill>
                  <a:schemeClr val="tx1">
                    <a:lumMod val="50000"/>
                  </a:schemeClr>
                </a:solidFill>
                <a:hlinkClick r:id="rId3">
                  <a:extLst>
                    <a:ext uri="{A12FA001-AC4F-418D-AE19-62706E023703}">
                      <ahyp:hlinkClr xmlns:ahyp="http://schemas.microsoft.com/office/drawing/2018/hyperlinkcolor" val="tx"/>
                    </a:ext>
                  </a:extLst>
                </a:hlinkClick>
              </a:rPr>
              <a:t>tutvumiseks</a:t>
            </a:r>
            <a:r>
              <a:rPr lang="fi-FI" dirty="0">
                <a:solidFill>
                  <a:schemeClr val="tx1">
                    <a:lumMod val="50000"/>
                  </a:schemeClr>
                </a:solidFill>
                <a:hlinkClick r:id="rId3">
                  <a:extLst>
                    <a:ext uri="{A12FA001-AC4F-418D-AE19-62706E023703}">
                      <ahyp:hlinkClr xmlns:ahyp="http://schemas.microsoft.com/office/drawing/2018/hyperlinkcolor" val="tx"/>
                    </a:ext>
                  </a:extLst>
                </a:hlinkClick>
              </a:rPr>
              <a:t> </a:t>
            </a:r>
            <a:r>
              <a:rPr lang="fi-FI" dirty="0" err="1">
                <a:solidFill>
                  <a:schemeClr val="tx1">
                    <a:lumMod val="50000"/>
                  </a:schemeClr>
                </a:solidFill>
                <a:hlinkClick r:id="rId3">
                  <a:extLst>
                    <a:ext uri="{A12FA001-AC4F-418D-AE19-62706E023703}">
                      <ahyp:hlinkClr xmlns:ahyp="http://schemas.microsoft.com/office/drawing/2018/hyperlinkcolor" val="tx"/>
                    </a:ext>
                  </a:extLst>
                </a:hlinkClick>
              </a:rPr>
              <a:t>kliki</a:t>
            </a:r>
            <a:r>
              <a:rPr lang="fi-FI" dirty="0">
                <a:solidFill>
                  <a:schemeClr val="tx1">
                    <a:lumMod val="50000"/>
                  </a:schemeClr>
                </a:solidFill>
                <a:hlinkClick r:id="rId3">
                  <a:extLst>
                    <a:ext uri="{A12FA001-AC4F-418D-AE19-62706E023703}">
                      <ahyp:hlinkClr xmlns:ahyp="http://schemas.microsoft.com/office/drawing/2018/hyperlinkcolor" val="tx"/>
                    </a:ext>
                  </a:extLst>
                </a:hlinkClick>
              </a:rPr>
              <a:t> </a:t>
            </a:r>
            <a:r>
              <a:rPr lang="fi-FI" dirty="0" err="1">
                <a:solidFill>
                  <a:schemeClr val="tx1">
                    <a:lumMod val="50000"/>
                  </a:schemeClr>
                </a:solidFill>
                <a:hlinkClick r:id="rId3">
                  <a:extLst>
                    <a:ext uri="{A12FA001-AC4F-418D-AE19-62706E023703}">
                      <ahyp:hlinkClr xmlns:ahyp="http://schemas.microsoft.com/office/drawing/2018/hyperlinkcolor" val="tx"/>
                    </a:ext>
                  </a:extLst>
                </a:hlinkClick>
              </a:rPr>
              <a:t>siin</a:t>
            </a:r>
            <a:endParaRPr lang="en-IE" dirty="0">
              <a:solidFill>
                <a:schemeClr val="tx1">
                  <a:lumMod val="50000"/>
                </a:schemeClr>
              </a:solidFill>
            </a:endParaRPr>
          </a:p>
        </p:txBody>
      </p:sp>
    </p:spTree>
    <p:extLst>
      <p:ext uri="{BB962C8B-B14F-4D97-AF65-F5344CB8AC3E}">
        <p14:creationId xmlns:p14="http://schemas.microsoft.com/office/powerpoint/2010/main" val="16800182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88E8E6E1-727D-4F52-89F3-CEB06D262F4A}"/>
              </a:ext>
            </a:extLst>
          </p:cNvPr>
          <p:cNvSpPr>
            <a:spLocks noGrp="1"/>
          </p:cNvSpPr>
          <p:nvPr>
            <p:ph type="body" sz="quarter" idx="18"/>
          </p:nvPr>
        </p:nvSpPr>
        <p:spPr>
          <a:xfrm>
            <a:off x="1629103" y="1326926"/>
            <a:ext cx="5222959" cy="5454874"/>
          </a:xfrm>
        </p:spPr>
        <p:txBody>
          <a:bodyPr>
            <a:normAutofit lnSpcReduction="10000"/>
          </a:bodyPr>
          <a:lstStyle/>
          <a:p>
            <a:pPr indent="-457200">
              <a:buFont typeface="+mj-lt"/>
              <a:buAutoNum type="arabicPeriod"/>
            </a:pPr>
            <a:r>
              <a:rPr lang="et-EE" dirty="0"/>
              <a:t>Loov digitehnoloogia kasutamine</a:t>
            </a:r>
            <a:endParaRPr lang="en-US" dirty="0"/>
          </a:p>
          <a:p>
            <a:pPr marL="457200" indent="-457200">
              <a:buFont typeface="+mj-lt"/>
              <a:buAutoNum type="arabicPeriod"/>
            </a:pPr>
            <a:r>
              <a:rPr lang="et-EE" dirty="0"/>
              <a:t>Vajaduste ja tehnoloogiliste lahenduste tuvastamine</a:t>
            </a:r>
            <a:r>
              <a:rPr lang="en-US" dirty="0"/>
              <a:t> </a:t>
            </a:r>
          </a:p>
          <a:p>
            <a:pPr indent="-457200">
              <a:buFont typeface="+mj-lt"/>
              <a:buAutoNum type="arabicPeriod"/>
            </a:pPr>
            <a:r>
              <a:rPr lang="et-EE" dirty="0"/>
              <a:t>Keskkonnakaitse</a:t>
            </a:r>
            <a:endParaRPr lang="en-IE" dirty="0"/>
          </a:p>
          <a:p>
            <a:pPr indent="-457200">
              <a:buFont typeface="+mj-lt"/>
              <a:buAutoNum type="arabicPeriod"/>
            </a:pPr>
            <a:r>
              <a:rPr lang="et-EE" dirty="0"/>
              <a:t>Digisisu integreerimine ja muutmine</a:t>
            </a:r>
            <a:endParaRPr lang="en-US" dirty="0"/>
          </a:p>
          <a:p>
            <a:pPr indent="-457200">
              <a:buFont typeface="+mj-lt"/>
              <a:buAutoNum type="arabicPeriod"/>
            </a:pPr>
            <a:r>
              <a:rPr lang="et-EE" dirty="0"/>
              <a:t>Sisu loomine</a:t>
            </a:r>
            <a:endParaRPr lang="en-IE" dirty="0"/>
          </a:p>
          <a:p>
            <a:pPr marL="457200" indent="-457200">
              <a:buFont typeface="+mj-lt"/>
              <a:buAutoNum type="arabicPeriod"/>
            </a:pPr>
            <a:r>
              <a:rPr lang="et-EE" dirty="0"/>
              <a:t>Kodanikuosalus digitehnoloogiaid kasutades</a:t>
            </a:r>
          </a:p>
          <a:p>
            <a:pPr marL="457200" indent="-457200">
              <a:buFont typeface="+mj-lt"/>
              <a:buAutoNum type="arabicPeriod"/>
            </a:pPr>
            <a:r>
              <a:rPr lang="et-EE" dirty="0"/>
              <a:t>Digitehnoloogia kasutamine jagamiseks</a:t>
            </a:r>
          </a:p>
          <a:p>
            <a:pPr marL="457200" indent="-457200">
              <a:buFont typeface="+mj-lt"/>
              <a:buAutoNum type="arabicPeriod"/>
            </a:pPr>
            <a:r>
              <a:rPr lang="et-EE" dirty="0"/>
              <a:t>Digitehnoloogia vahendusel suhtlemine</a:t>
            </a:r>
          </a:p>
          <a:p>
            <a:pPr marL="457200" indent="-457200">
              <a:buFont typeface="+mj-lt"/>
              <a:buAutoNum type="arabicPeriod"/>
            </a:pPr>
            <a:r>
              <a:rPr lang="fi-FI" dirty="0" err="1"/>
              <a:t>Andmete</a:t>
            </a:r>
            <a:r>
              <a:rPr lang="fi-FI" dirty="0"/>
              <a:t>,</a:t>
            </a:r>
            <a:r>
              <a:rPr lang="et-EE" dirty="0"/>
              <a:t> info </a:t>
            </a:r>
            <a:r>
              <a:rPr lang="fi-FI" dirty="0"/>
              <a:t>ja digisisu </a:t>
            </a:r>
            <a:r>
              <a:rPr lang="fi-FI" dirty="0" err="1"/>
              <a:t>sirvimine</a:t>
            </a:r>
            <a:r>
              <a:rPr lang="fi-FI" dirty="0"/>
              <a:t>, </a:t>
            </a:r>
            <a:r>
              <a:rPr lang="fi-FI" dirty="0" err="1"/>
              <a:t>otsimine</a:t>
            </a:r>
            <a:r>
              <a:rPr lang="fi-FI" dirty="0"/>
              <a:t> ja </a:t>
            </a:r>
            <a:r>
              <a:rPr lang="fi-FI" dirty="0" err="1"/>
              <a:t>filtreerimine</a:t>
            </a:r>
            <a:endParaRPr lang="en-IE" dirty="0"/>
          </a:p>
        </p:txBody>
      </p:sp>
      <p:sp>
        <p:nvSpPr>
          <p:cNvPr id="7" name="Text Placeholder 2">
            <a:extLst>
              <a:ext uri="{FF2B5EF4-FFF2-40B4-BE49-F238E27FC236}">
                <a16:creationId xmlns:a16="http://schemas.microsoft.com/office/drawing/2014/main" id="{5BD7B016-4E28-4D55-B240-8DBB1FDA1566}"/>
              </a:ext>
            </a:extLst>
          </p:cNvPr>
          <p:cNvSpPr>
            <a:spLocks noGrp="1"/>
          </p:cNvSpPr>
          <p:nvPr>
            <p:ph type="body" sz="quarter" idx="16"/>
          </p:nvPr>
        </p:nvSpPr>
        <p:spPr>
          <a:xfrm>
            <a:off x="1534161" y="239110"/>
            <a:ext cx="4900826" cy="949131"/>
          </a:xfrm>
        </p:spPr>
        <p:txBody>
          <a:bodyPr>
            <a:noAutofit/>
          </a:bodyPr>
          <a:lstStyle/>
          <a:p>
            <a:pPr algn="ctr"/>
            <a:r>
              <a:rPr lang="en-US" sz="2400" dirty="0"/>
              <a:t>9 KÕIGE ASJAKOHASEMAST </a:t>
            </a:r>
            <a:r>
              <a:rPr lang="et-EE" sz="2400" dirty="0"/>
              <a:t>PÄDEVUST</a:t>
            </a:r>
            <a:r>
              <a:rPr lang="en-US" sz="2400" dirty="0"/>
              <a:t> DIGIKODANIK</a:t>
            </a:r>
            <a:r>
              <a:rPr lang="et-EE" sz="2400" dirty="0"/>
              <a:t>E JAOKS</a:t>
            </a:r>
            <a:endParaRPr lang="en-US" sz="2400" dirty="0"/>
          </a:p>
        </p:txBody>
      </p:sp>
      <p:pic>
        <p:nvPicPr>
          <p:cNvPr id="4" name="Picture Placeholder 3">
            <a:extLst>
              <a:ext uri="{FF2B5EF4-FFF2-40B4-BE49-F238E27FC236}">
                <a16:creationId xmlns:a16="http://schemas.microsoft.com/office/drawing/2014/main" id="{C02D8D02-32AE-4EBA-A790-852B553EEF13}"/>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l="6" r="6"/>
          <a:stretch>
            <a:fillRect/>
          </a:stretch>
        </p:blipFill>
        <p:spPr>
          <a:prstGeom prst="rect">
            <a:avLst/>
          </a:prstGeom>
        </p:spPr>
      </p:pic>
    </p:spTree>
    <p:extLst>
      <p:ext uri="{BB962C8B-B14F-4D97-AF65-F5344CB8AC3E}">
        <p14:creationId xmlns:p14="http://schemas.microsoft.com/office/powerpoint/2010/main" val="41382027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31D3D855-3099-44A8-BEE3-73B55C1AABB7}"/>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l="23253" r="23253"/>
          <a:stretch/>
        </p:blipFill>
        <p:spPr/>
      </p:pic>
      <p:sp>
        <p:nvSpPr>
          <p:cNvPr id="8" name="Text Placeholder 7">
            <a:extLst>
              <a:ext uri="{FF2B5EF4-FFF2-40B4-BE49-F238E27FC236}">
                <a16:creationId xmlns:a16="http://schemas.microsoft.com/office/drawing/2014/main" id="{BB7C4F47-E780-4204-AD5E-46877277EC4E}"/>
              </a:ext>
            </a:extLst>
          </p:cNvPr>
          <p:cNvSpPr txBox="1">
            <a:spLocks noGrp="1"/>
          </p:cNvSpPr>
          <p:nvPr>
            <p:ph type="body" sz="quarter" idx="16"/>
          </p:nvPr>
        </p:nvSpPr>
        <p:spPr>
          <a:xfrm>
            <a:off x="1282148" y="142696"/>
            <a:ext cx="5406887" cy="757130"/>
          </a:xfrm>
          <a:prstGeom prst="rect">
            <a:avLst/>
          </a:prstGeom>
          <a:noFill/>
        </p:spPr>
        <p:txBody>
          <a:bodyPr wrap="square" rtlCol="0">
            <a:spAutoFit/>
          </a:bodyPr>
          <a:lstStyle/>
          <a:p>
            <a:pPr algn="ctr"/>
            <a:r>
              <a:rPr lang="fi-FI" sz="2400" dirty="0"/>
              <a:t>ANDMETE, INFO JA DIGISISU SIRVIMINE, OTSIMINE JA FILTREERIMINE</a:t>
            </a:r>
          </a:p>
        </p:txBody>
      </p:sp>
      <p:sp>
        <p:nvSpPr>
          <p:cNvPr id="12" name="TextBox 11">
            <a:extLst>
              <a:ext uri="{FF2B5EF4-FFF2-40B4-BE49-F238E27FC236}">
                <a16:creationId xmlns:a16="http://schemas.microsoft.com/office/drawing/2014/main" id="{126B7B8D-1825-4D89-B4EC-B124346D18A6}"/>
              </a:ext>
            </a:extLst>
          </p:cNvPr>
          <p:cNvSpPr txBox="1"/>
          <p:nvPr/>
        </p:nvSpPr>
        <p:spPr>
          <a:xfrm>
            <a:off x="1445174" y="1267089"/>
            <a:ext cx="5406888" cy="4893647"/>
          </a:xfrm>
          <a:prstGeom prst="rect">
            <a:avLst/>
          </a:prstGeom>
          <a:noFill/>
        </p:spPr>
        <p:txBody>
          <a:bodyPr wrap="square" rtlCol="0">
            <a:spAutoFit/>
          </a:bodyPr>
          <a:lstStyle/>
          <a:p>
            <a:r>
              <a:rPr lang="en-US" sz="2400" dirty="0">
                <a:solidFill>
                  <a:schemeClr val="bg1"/>
                </a:solidFill>
              </a:rPr>
              <a:t>See </a:t>
            </a:r>
            <a:r>
              <a:rPr lang="en-US" sz="2400" dirty="0" err="1">
                <a:solidFill>
                  <a:schemeClr val="bg1"/>
                </a:solidFill>
              </a:rPr>
              <a:t>pädevus</a:t>
            </a:r>
            <a:r>
              <a:rPr lang="en-US" sz="2400" dirty="0">
                <a:solidFill>
                  <a:schemeClr val="bg1"/>
                </a:solidFill>
              </a:rPr>
              <a:t> vii</a:t>
            </a:r>
            <a:r>
              <a:rPr lang="et-EE" sz="2400" dirty="0" err="1">
                <a:solidFill>
                  <a:schemeClr val="bg1"/>
                </a:solidFill>
              </a:rPr>
              <a:t>tab</a:t>
            </a:r>
            <a:r>
              <a:rPr lang="et-EE" sz="2400" dirty="0">
                <a:solidFill>
                  <a:schemeClr val="bg1"/>
                </a:solidFill>
              </a:rPr>
              <a:t> oskusele</a:t>
            </a:r>
            <a:r>
              <a:rPr lang="en-US" sz="2400" dirty="0">
                <a:solidFill>
                  <a:schemeClr val="bg1"/>
                </a:solidFill>
              </a:rPr>
              <a:t> </a:t>
            </a:r>
            <a:r>
              <a:rPr lang="en-US" sz="2400" dirty="0" err="1">
                <a:solidFill>
                  <a:schemeClr val="bg1"/>
                </a:solidFill>
              </a:rPr>
              <a:t>sõnastada</a:t>
            </a:r>
            <a:r>
              <a:rPr lang="en-US" sz="2400" dirty="0">
                <a:solidFill>
                  <a:schemeClr val="bg1"/>
                </a:solidFill>
              </a:rPr>
              <a:t> </a:t>
            </a:r>
            <a:r>
              <a:rPr lang="en-US" sz="2400" dirty="0" err="1">
                <a:solidFill>
                  <a:schemeClr val="bg1"/>
                </a:solidFill>
              </a:rPr>
              <a:t>infovajadusi</a:t>
            </a:r>
            <a:r>
              <a:rPr lang="en-US" sz="2400" dirty="0">
                <a:solidFill>
                  <a:schemeClr val="bg1"/>
                </a:solidFill>
              </a:rPr>
              <a:t>, </a:t>
            </a:r>
            <a:r>
              <a:rPr lang="en-US" sz="2400" dirty="0" err="1">
                <a:solidFill>
                  <a:schemeClr val="bg1"/>
                </a:solidFill>
              </a:rPr>
              <a:t>otsida</a:t>
            </a:r>
            <a:r>
              <a:rPr lang="en-US" sz="2400" dirty="0">
                <a:solidFill>
                  <a:schemeClr val="bg1"/>
                </a:solidFill>
              </a:rPr>
              <a:t> </a:t>
            </a:r>
            <a:r>
              <a:rPr lang="en-US" sz="2400" dirty="0" err="1">
                <a:solidFill>
                  <a:schemeClr val="bg1"/>
                </a:solidFill>
              </a:rPr>
              <a:t>andmeid</a:t>
            </a:r>
            <a:r>
              <a:rPr lang="en-US" sz="2400" dirty="0">
                <a:solidFill>
                  <a:schemeClr val="bg1"/>
                </a:solidFill>
              </a:rPr>
              <a:t>, </a:t>
            </a:r>
            <a:r>
              <a:rPr lang="et-EE" sz="2400" dirty="0">
                <a:solidFill>
                  <a:schemeClr val="bg1"/>
                </a:solidFill>
              </a:rPr>
              <a:t>infot </a:t>
            </a:r>
            <a:r>
              <a:rPr lang="en-US" sz="2400" dirty="0">
                <a:solidFill>
                  <a:schemeClr val="bg1"/>
                </a:solidFill>
              </a:rPr>
              <a:t>ja </a:t>
            </a:r>
            <a:r>
              <a:rPr lang="en-US" sz="2400" dirty="0" err="1">
                <a:solidFill>
                  <a:schemeClr val="bg1"/>
                </a:solidFill>
              </a:rPr>
              <a:t>sisu</a:t>
            </a:r>
            <a:r>
              <a:rPr lang="en-US" sz="2400" dirty="0">
                <a:solidFill>
                  <a:schemeClr val="bg1"/>
                </a:solidFill>
              </a:rPr>
              <a:t> </a:t>
            </a:r>
            <a:r>
              <a:rPr lang="en-US" sz="2400" dirty="0" err="1">
                <a:solidFill>
                  <a:schemeClr val="bg1"/>
                </a:solidFill>
              </a:rPr>
              <a:t>digikeskkonnas</a:t>
            </a:r>
            <a:r>
              <a:rPr lang="en-US" sz="2400" dirty="0">
                <a:solidFill>
                  <a:schemeClr val="bg1"/>
                </a:solidFill>
              </a:rPr>
              <a:t>, </a:t>
            </a:r>
            <a:r>
              <a:rPr lang="en-US" sz="2400" dirty="0" err="1">
                <a:solidFill>
                  <a:schemeClr val="bg1"/>
                </a:solidFill>
              </a:rPr>
              <a:t>neile</a:t>
            </a:r>
            <a:r>
              <a:rPr lang="en-US" sz="2400" dirty="0">
                <a:solidFill>
                  <a:schemeClr val="bg1"/>
                </a:solidFill>
              </a:rPr>
              <a:t> </a:t>
            </a:r>
            <a:r>
              <a:rPr lang="en-US" sz="2400" dirty="0" err="1">
                <a:solidFill>
                  <a:schemeClr val="bg1"/>
                </a:solidFill>
              </a:rPr>
              <a:t>juurde</a:t>
            </a:r>
            <a:r>
              <a:rPr lang="en-US" sz="2400" dirty="0">
                <a:solidFill>
                  <a:schemeClr val="bg1"/>
                </a:solidFill>
              </a:rPr>
              <a:t> </a:t>
            </a:r>
            <a:r>
              <a:rPr lang="en-US" sz="2400" dirty="0" err="1">
                <a:solidFill>
                  <a:schemeClr val="bg1"/>
                </a:solidFill>
              </a:rPr>
              <a:t>pääseda</a:t>
            </a:r>
            <a:r>
              <a:rPr lang="en-US" sz="2400" dirty="0">
                <a:solidFill>
                  <a:schemeClr val="bg1"/>
                </a:solidFill>
              </a:rPr>
              <a:t> ja </a:t>
            </a:r>
            <a:r>
              <a:rPr lang="en-US" sz="2400" dirty="0" err="1">
                <a:solidFill>
                  <a:schemeClr val="bg1"/>
                </a:solidFill>
              </a:rPr>
              <a:t>nende</a:t>
            </a:r>
            <a:r>
              <a:rPr lang="en-US" sz="2400" dirty="0">
                <a:solidFill>
                  <a:schemeClr val="bg1"/>
                </a:solidFill>
              </a:rPr>
              <a:t> </a:t>
            </a:r>
            <a:r>
              <a:rPr lang="en-US" sz="2400" dirty="0" err="1">
                <a:solidFill>
                  <a:schemeClr val="bg1"/>
                </a:solidFill>
              </a:rPr>
              <a:t>vahel</a:t>
            </a:r>
            <a:r>
              <a:rPr lang="en-US" sz="2400" dirty="0">
                <a:solidFill>
                  <a:schemeClr val="bg1"/>
                </a:solidFill>
              </a:rPr>
              <a:t> </a:t>
            </a:r>
            <a:r>
              <a:rPr lang="en-US" sz="2400" dirty="0" err="1">
                <a:solidFill>
                  <a:schemeClr val="bg1"/>
                </a:solidFill>
              </a:rPr>
              <a:t>navigeerida</a:t>
            </a:r>
            <a:r>
              <a:rPr lang="en-US" sz="2400" dirty="0">
                <a:solidFill>
                  <a:schemeClr val="bg1"/>
                </a:solidFill>
              </a:rPr>
              <a:t> </a:t>
            </a:r>
            <a:r>
              <a:rPr lang="en-US" sz="2400" dirty="0" err="1">
                <a:solidFill>
                  <a:schemeClr val="bg1"/>
                </a:solidFill>
              </a:rPr>
              <a:t>ning</a:t>
            </a:r>
            <a:r>
              <a:rPr lang="en-US" sz="2400" dirty="0">
                <a:solidFill>
                  <a:schemeClr val="bg1"/>
                </a:solidFill>
              </a:rPr>
              <a:t> </a:t>
            </a:r>
            <a:r>
              <a:rPr lang="en-US" sz="2400" dirty="0" err="1">
                <a:solidFill>
                  <a:schemeClr val="bg1"/>
                </a:solidFill>
              </a:rPr>
              <a:t>luua</a:t>
            </a:r>
            <a:r>
              <a:rPr lang="en-US" sz="2400" dirty="0">
                <a:solidFill>
                  <a:schemeClr val="bg1"/>
                </a:solidFill>
              </a:rPr>
              <a:t> ja </a:t>
            </a:r>
            <a:r>
              <a:rPr lang="en-US" sz="2400" dirty="0" err="1">
                <a:solidFill>
                  <a:schemeClr val="bg1"/>
                </a:solidFill>
              </a:rPr>
              <a:t>ajakohastada</a:t>
            </a:r>
            <a:r>
              <a:rPr lang="en-US" sz="2400" dirty="0">
                <a:solidFill>
                  <a:schemeClr val="bg1"/>
                </a:solidFill>
              </a:rPr>
              <a:t> </a:t>
            </a:r>
            <a:r>
              <a:rPr lang="en-US" sz="2400" dirty="0" err="1">
                <a:solidFill>
                  <a:schemeClr val="bg1"/>
                </a:solidFill>
              </a:rPr>
              <a:t>isiklikke</a:t>
            </a:r>
            <a:r>
              <a:rPr lang="en-US" sz="2400" dirty="0">
                <a:solidFill>
                  <a:schemeClr val="bg1"/>
                </a:solidFill>
              </a:rPr>
              <a:t> </a:t>
            </a:r>
            <a:r>
              <a:rPr lang="en-US" sz="2400" dirty="0" err="1">
                <a:solidFill>
                  <a:schemeClr val="bg1"/>
                </a:solidFill>
              </a:rPr>
              <a:t>otsingustrateegiaid</a:t>
            </a:r>
            <a:r>
              <a:rPr lang="en-US" sz="2400" dirty="0">
                <a:solidFill>
                  <a:schemeClr val="bg1"/>
                </a:solidFill>
              </a:rPr>
              <a:t>.</a:t>
            </a:r>
            <a:endParaRPr lang="et-EE" sz="2400" dirty="0">
              <a:solidFill>
                <a:schemeClr val="bg1"/>
              </a:solidFill>
            </a:endParaRPr>
          </a:p>
          <a:p>
            <a:endParaRPr lang="et-EE" sz="2400" dirty="0">
              <a:solidFill>
                <a:schemeClr val="bg1"/>
              </a:solidFill>
            </a:endParaRPr>
          </a:p>
          <a:p>
            <a:r>
              <a:rPr lang="en-US" sz="2400" dirty="0" err="1">
                <a:solidFill>
                  <a:schemeClr val="bg1"/>
                </a:solidFill>
              </a:rPr>
              <a:t>Kodaniku</a:t>
            </a:r>
            <a:r>
              <a:rPr lang="et-EE" sz="2400" dirty="0">
                <a:solidFill>
                  <a:schemeClr val="bg1"/>
                </a:solidFill>
              </a:rPr>
              <a:t>osalusega </a:t>
            </a:r>
            <a:r>
              <a:rPr lang="en-US" sz="2400" dirty="0" err="1">
                <a:solidFill>
                  <a:schemeClr val="bg1"/>
                </a:solidFill>
              </a:rPr>
              <a:t>seotud</a:t>
            </a:r>
            <a:r>
              <a:rPr lang="en-US" sz="2400" dirty="0">
                <a:solidFill>
                  <a:schemeClr val="bg1"/>
                </a:solidFill>
              </a:rPr>
              <a:t> </a:t>
            </a:r>
            <a:r>
              <a:rPr lang="en-US" sz="2400" dirty="0" err="1">
                <a:solidFill>
                  <a:schemeClr val="bg1"/>
                </a:solidFill>
              </a:rPr>
              <a:t>tegevused</a:t>
            </a:r>
            <a:r>
              <a:rPr lang="en-US" sz="2400" dirty="0">
                <a:solidFill>
                  <a:schemeClr val="bg1"/>
                </a:solidFill>
              </a:rPr>
              <a:t> </a:t>
            </a:r>
            <a:r>
              <a:rPr lang="en-US" sz="2400" dirty="0" err="1">
                <a:solidFill>
                  <a:schemeClr val="bg1"/>
                </a:solidFill>
              </a:rPr>
              <a:t>nõuavad</a:t>
            </a:r>
            <a:r>
              <a:rPr lang="en-US" sz="2400" dirty="0">
                <a:solidFill>
                  <a:schemeClr val="bg1"/>
                </a:solidFill>
              </a:rPr>
              <a:t> </a:t>
            </a:r>
            <a:r>
              <a:rPr lang="en-US" sz="2400" dirty="0" err="1">
                <a:solidFill>
                  <a:schemeClr val="bg1"/>
                </a:solidFill>
              </a:rPr>
              <a:t>sageli</a:t>
            </a:r>
            <a:r>
              <a:rPr lang="en-US" sz="2400" dirty="0">
                <a:solidFill>
                  <a:schemeClr val="bg1"/>
                </a:solidFill>
              </a:rPr>
              <a:t> </a:t>
            </a:r>
            <a:r>
              <a:rPr lang="en-US" sz="2400" dirty="0" err="1">
                <a:solidFill>
                  <a:schemeClr val="bg1"/>
                </a:solidFill>
              </a:rPr>
              <a:t>osalejatelt</a:t>
            </a:r>
            <a:r>
              <a:rPr lang="en-US" sz="2400" dirty="0">
                <a:solidFill>
                  <a:schemeClr val="bg1"/>
                </a:solidFill>
              </a:rPr>
              <a:t> </a:t>
            </a:r>
            <a:r>
              <a:rPr lang="en-US" sz="2400" dirty="0" err="1">
                <a:solidFill>
                  <a:schemeClr val="bg1"/>
                </a:solidFill>
              </a:rPr>
              <a:t>uurimistööd</a:t>
            </a:r>
            <a:r>
              <a:rPr lang="en-US" sz="2400" dirty="0">
                <a:solidFill>
                  <a:schemeClr val="bg1"/>
                </a:solidFill>
              </a:rPr>
              <a:t> </a:t>
            </a:r>
            <a:r>
              <a:rPr lang="en-US" sz="2400" dirty="0" err="1">
                <a:solidFill>
                  <a:schemeClr val="bg1"/>
                </a:solidFill>
              </a:rPr>
              <a:t>valdkonnas</a:t>
            </a:r>
            <a:r>
              <a:rPr lang="en-US" sz="2400" dirty="0">
                <a:solidFill>
                  <a:schemeClr val="bg1"/>
                </a:solidFill>
              </a:rPr>
              <a:t>, </a:t>
            </a:r>
            <a:r>
              <a:rPr lang="en-US" sz="2400" dirty="0" err="1">
                <a:solidFill>
                  <a:schemeClr val="bg1"/>
                </a:solidFill>
              </a:rPr>
              <a:t>millele</a:t>
            </a:r>
            <a:r>
              <a:rPr lang="en-US" sz="2400" dirty="0">
                <a:solidFill>
                  <a:schemeClr val="bg1"/>
                </a:solidFill>
              </a:rPr>
              <a:t> </a:t>
            </a:r>
            <a:r>
              <a:rPr lang="en-US" sz="2400" dirty="0" err="1">
                <a:solidFill>
                  <a:schemeClr val="bg1"/>
                </a:solidFill>
              </a:rPr>
              <a:t>nad</a:t>
            </a:r>
            <a:r>
              <a:rPr lang="en-US" sz="2400" dirty="0">
                <a:solidFill>
                  <a:schemeClr val="bg1"/>
                </a:solidFill>
              </a:rPr>
              <a:t> </a:t>
            </a:r>
            <a:r>
              <a:rPr lang="et-EE" sz="2400" dirty="0">
                <a:solidFill>
                  <a:schemeClr val="bg1"/>
                </a:solidFill>
              </a:rPr>
              <a:t>tegelevad</a:t>
            </a:r>
            <a:r>
              <a:rPr lang="en-US" sz="2400" dirty="0">
                <a:solidFill>
                  <a:schemeClr val="bg1"/>
                </a:solidFill>
              </a:rPr>
              <a:t>.</a:t>
            </a:r>
            <a:endParaRPr lang="et-EE" sz="2400" dirty="0">
              <a:solidFill>
                <a:schemeClr val="bg1"/>
              </a:solidFill>
            </a:endParaRPr>
          </a:p>
          <a:p>
            <a:endParaRPr lang="et-EE" sz="2400" dirty="0">
              <a:solidFill>
                <a:schemeClr val="bg1"/>
              </a:solidFill>
            </a:endParaRPr>
          </a:p>
          <a:p>
            <a:r>
              <a:rPr lang="en-US" sz="2400" dirty="0">
                <a:solidFill>
                  <a:schemeClr val="bg1"/>
                </a:solidFill>
              </a:rPr>
              <a:t>D</a:t>
            </a:r>
            <a:r>
              <a:rPr lang="et-EE" sz="2400" dirty="0">
                <a:solidFill>
                  <a:schemeClr val="bg1"/>
                </a:solidFill>
              </a:rPr>
              <a:t>KO</a:t>
            </a:r>
            <a:r>
              <a:rPr lang="en-US" sz="2400" dirty="0">
                <a:solidFill>
                  <a:schemeClr val="bg1"/>
                </a:solidFill>
              </a:rPr>
              <a:t> </a:t>
            </a:r>
            <a:r>
              <a:rPr lang="en-US" sz="2400" dirty="0" err="1">
                <a:solidFill>
                  <a:schemeClr val="bg1"/>
                </a:solidFill>
              </a:rPr>
              <a:t>võimaldab</a:t>
            </a:r>
            <a:r>
              <a:rPr lang="en-US" sz="2400" dirty="0">
                <a:solidFill>
                  <a:schemeClr val="bg1"/>
                </a:solidFill>
              </a:rPr>
              <a:t> </a:t>
            </a:r>
            <a:r>
              <a:rPr lang="en-US" sz="2400" dirty="0" err="1">
                <a:solidFill>
                  <a:schemeClr val="bg1"/>
                </a:solidFill>
              </a:rPr>
              <a:t>õp</a:t>
            </a:r>
            <a:r>
              <a:rPr lang="et-EE" sz="2400" dirty="0" err="1">
                <a:solidFill>
                  <a:schemeClr val="bg1"/>
                </a:solidFill>
              </a:rPr>
              <a:t>pijatel</a:t>
            </a:r>
            <a:r>
              <a:rPr lang="en-US" sz="2400" dirty="0">
                <a:solidFill>
                  <a:schemeClr val="bg1"/>
                </a:solidFill>
              </a:rPr>
              <a:t> </a:t>
            </a:r>
            <a:r>
              <a:rPr lang="en-US" sz="2400" dirty="0" err="1">
                <a:solidFill>
                  <a:schemeClr val="bg1"/>
                </a:solidFill>
              </a:rPr>
              <a:t>arendada</a:t>
            </a:r>
            <a:r>
              <a:rPr lang="en-US" sz="2400" dirty="0">
                <a:solidFill>
                  <a:schemeClr val="bg1"/>
                </a:solidFill>
              </a:rPr>
              <a:t> </a:t>
            </a:r>
            <a:r>
              <a:rPr lang="en-US" sz="2400" dirty="0" err="1">
                <a:solidFill>
                  <a:schemeClr val="bg1"/>
                </a:solidFill>
              </a:rPr>
              <a:t>oma</a:t>
            </a:r>
            <a:r>
              <a:rPr lang="en-US" sz="2400" dirty="0">
                <a:solidFill>
                  <a:schemeClr val="bg1"/>
                </a:solidFill>
              </a:rPr>
              <a:t> </a:t>
            </a:r>
            <a:r>
              <a:rPr lang="en-US" sz="2400" dirty="0" err="1">
                <a:solidFill>
                  <a:schemeClr val="bg1"/>
                </a:solidFill>
              </a:rPr>
              <a:t>võimet</a:t>
            </a:r>
            <a:r>
              <a:rPr lang="en-US" sz="2400" dirty="0">
                <a:solidFill>
                  <a:schemeClr val="bg1"/>
                </a:solidFill>
              </a:rPr>
              <a:t> </a:t>
            </a:r>
            <a:r>
              <a:rPr lang="en-US" sz="2400" dirty="0" err="1">
                <a:solidFill>
                  <a:schemeClr val="bg1"/>
                </a:solidFill>
              </a:rPr>
              <a:t>tõhusalt</a:t>
            </a:r>
            <a:r>
              <a:rPr lang="en-US" sz="2400" dirty="0">
                <a:solidFill>
                  <a:schemeClr val="bg1"/>
                </a:solidFill>
              </a:rPr>
              <a:t> </a:t>
            </a:r>
            <a:r>
              <a:rPr lang="en-US" sz="2400" dirty="0" err="1">
                <a:solidFill>
                  <a:schemeClr val="bg1"/>
                </a:solidFill>
              </a:rPr>
              <a:t>sirvida</a:t>
            </a:r>
            <a:r>
              <a:rPr lang="en-US" sz="2400" dirty="0">
                <a:solidFill>
                  <a:schemeClr val="bg1"/>
                </a:solidFill>
              </a:rPr>
              <a:t> ja </a:t>
            </a:r>
            <a:r>
              <a:rPr lang="en-US" sz="2400" dirty="0" err="1">
                <a:solidFill>
                  <a:schemeClr val="bg1"/>
                </a:solidFill>
              </a:rPr>
              <a:t>otsida</a:t>
            </a:r>
            <a:r>
              <a:rPr lang="en-US" sz="2400" dirty="0">
                <a:solidFill>
                  <a:schemeClr val="bg1"/>
                </a:solidFill>
              </a:rPr>
              <a:t> </a:t>
            </a:r>
            <a:r>
              <a:rPr lang="en-US" sz="2400" dirty="0" err="1">
                <a:solidFill>
                  <a:schemeClr val="bg1"/>
                </a:solidFill>
              </a:rPr>
              <a:t>nende</a:t>
            </a:r>
            <a:r>
              <a:rPr lang="en-US" sz="2400" dirty="0">
                <a:solidFill>
                  <a:schemeClr val="bg1"/>
                </a:solidFill>
              </a:rPr>
              <a:t> </a:t>
            </a:r>
            <a:r>
              <a:rPr lang="en-US" sz="2400" dirty="0" err="1">
                <a:solidFill>
                  <a:schemeClr val="bg1"/>
                </a:solidFill>
              </a:rPr>
              <a:t>vajadustele</a:t>
            </a:r>
            <a:r>
              <a:rPr lang="en-US" sz="2400" dirty="0">
                <a:solidFill>
                  <a:schemeClr val="bg1"/>
                </a:solidFill>
              </a:rPr>
              <a:t> </a:t>
            </a:r>
            <a:r>
              <a:rPr lang="en-US" sz="2400" dirty="0" err="1">
                <a:solidFill>
                  <a:schemeClr val="bg1"/>
                </a:solidFill>
              </a:rPr>
              <a:t>kõige</a:t>
            </a:r>
            <a:r>
              <a:rPr lang="en-US" sz="2400" dirty="0">
                <a:solidFill>
                  <a:schemeClr val="bg1"/>
                </a:solidFill>
              </a:rPr>
              <a:t> </a:t>
            </a:r>
            <a:r>
              <a:rPr lang="en-US" sz="2400" dirty="0" err="1">
                <a:solidFill>
                  <a:schemeClr val="bg1"/>
                </a:solidFill>
              </a:rPr>
              <a:t>sobivamaid</a:t>
            </a:r>
            <a:r>
              <a:rPr lang="en-US" sz="2400" dirty="0">
                <a:solidFill>
                  <a:schemeClr val="bg1"/>
                </a:solidFill>
              </a:rPr>
              <a:t> </a:t>
            </a:r>
            <a:r>
              <a:rPr lang="en-US" sz="2400" dirty="0" err="1">
                <a:solidFill>
                  <a:schemeClr val="bg1"/>
                </a:solidFill>
              </a:rPr>
              <a:t>andmeid</a:t>
            </a:r>
            <a:r>
              <a:rPr lang="en-US" sz="2400" dirty="0">
                <a:solidFill>
                  <a:schemeClr val="bg1"/>
                </a:solidFill>
              </a:rPr>
              <a:t>.</a:t>
            </a:r>
          </a:p>
        </p:txBody>
      </p:sp>
      <p:sp>
        <p:nvSpPr>
          <p:cNvPr id="5" name="TextBox 4">
            <a:extLst>
              <a:ext uri="{FF2B5EF4-FFF2-40B4-BE49-F238E27FC236}">
                <a16:creationId xmlns:a16="http://schemas.microsoft.com/office/drawing/2014/main" id="{A8CDF352-6A20-4598-BB0A-90AD59A51B42}"/>
              </a:ext>
            </a:extLst>
          </p:cNvPr>
          <p:cNvSpPr txBox="1"/>
          <p:nvPr/>
        </p:nvSpPr>
        <p:spPr>
          <a:xfrm>
            <a:off x="6852062" y="6530068"/>
            <a:ext cx="1164772" cy="369332"/>
          </a:xfrm>
          <a:prstGeom prst="rect">
            <a:avLst/>
          </a:prstGeom>
          <a:noFill/>
        </p:spPr>
        <p:txBody>
          <a:bodyPr wrap="square" rtlCol="0">
            <a:spAutoFit/>
          </a:bodyPr>
          <a:lstStyle/>
          <a:p>
            <a:r>
              <a:rPr lang="en-IE" dirty="0" err="1">
                <a:solidFill>
                  <a:schemeClr val="accent3"/>
                </a:solidFill>
                <a:hlinkClick r:id="rId3">
                  <a:extLst>
                    <a:ext uri="{A12FA001-AC4F-418D-AE19-62706E023703}">
                      <ahyp:hlinkClr xmlns:ahyp="http://schemas.microsoft.com/office/drawing/2018/hyperlinkcolor" val="tx"/>
                    </a:ext>
                  </a:extLst>
                </a:hlinkClick>
              </a:rPr>
              <a:t>Allikas</a:t>
            </a:r>
            <a:endParaRPr lang="en-IE" dirty="0">
              <a:solidFill>
                <a:schemeClr val="accent3"/>
              </a:solidFill>
            </a:endParaRPr>
          </a:p>
        </p:txBody>
      </p:sp>
    </p:spTree>
    <p:extLst>
      <p:ext uri="{BB962C8B-B14F-4D97-AF65-F5344CB8AC3E}">
        <p14:creationId xmlns:p14="http://schemas.microsoft.com/office/powerpoint/2010/main" val="24440381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3C7DBFFB-AB38-455D-BA9A-DB587DCA5304}"/>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l="23253" r="23253"/>
          <a:stretch>
            <a:fillRect/>
          </a:stretch>
        </p:blipFill>
        <p:spPr>
          <a:xfrm>
            <a:off x="6852062" y="239110"/>
            <a:ext cx="5105121" cy="6362700"/>
          </a:xfrm>
        </p:spPr>
      </p:pic>
      <p:sp>
        <p:nvSpPr>
          <p:cNvPr id="6" name="Text Placeholder 5">
            <a:extLst>
              <a:ext uri="{FF2B5EF4-FFF2-40B4-BE49-F238E27FC236}">
                <a16:creationId xmlns:a16="http://schemas.microsoft.com/office/drawing/2014/main" id="{05C9222F-9FA9-4A00-B8AE-2817B5BBA4BE}"/>
              </a:ext>
            </a:extLst>
          </p:cNvPr>
          <p:cNvSpPr>
            <a:spLocks noGrp="1"/>
          </p:cNvSpPr>
          <p:nvPr>
            <p:ph type="body" sz="quarter" idx="16"/>
          </p:nvPr>
        </p:nvSpPr>
        <p:spPr>
          <a:xfrm>
            <a:off x="1561605" y="381002"/>
            <a:ext cx="4954382" cy="1047102"/>
          </a:xfrm>
        </p:spPr>
        <p:txBody>
          <a:bodyPr>
            <a:normAutofit fontScale="77500" lnSpcReduction="20000"/>
          </a:bodyPr>
          <a:lstStyle/>
          <a:p>
            <a:r>
              <a:rPr lang="et-EE" dirty="0"/>
              <a:t>ÜLIÕPILASTE KODANIKUAKTIIVSUSE ARENDAMINE</a:t>
            </a:r>
            <a:endParaRPr lang="en-IE" dirty="0"/>
          </a:p>
        </p:txBody>
      </p:sp>
      <p:sp>
        <p:nvSpPr>
          <p:cNvPr id="11" name="TextBox 10">
            <a:extLst>
              <a:ext uri="{FF2B5EF4-FFF2-40B4-BE49-F238E27FC236}">
                <a16:creationId xmlns:a16="http://schemas.microsoft.com/office/drawing/2014/main" id="{72445D50-D67C-4080-B5AC-DF74DA5E23BF}"/>
              </a:ext>
            </a:extLst>
          </p:cNvPr>
          <p:cNvSpPr txBox="1"/>
          <p:nvPr/>
        </p:nvSpPr>
        <p:spPr>
          <a:xfrm>
            <a:off x="1561605" y="1597478"/>
            <a:ext cx="5290457" cy="3785652"/>
          </a:xfrm>
          <a:prstGeom prst="rect">
            <a:avLst/>
          </a:prstGeom>
          <a:noFill/>
        </p:spPr>
        <p:txBody>
          <a:bodyPr wrap="square" rtlCol="0">
            <a:spAutoFit/>
          </a:bodyPr>
          <a:lstStyle/>
          <a:p>
            <a:r>
              <a:rPr lang="et-EE" sz="2400" dirty="0">
                <a:solidFill>
                  <a:schemeClr val="bg1"/>
                </a:solidFill>
              </a:rPr>
              <a:t>On palju põhjuseid, miks kodanikuosalus tekib kas </a:t>
            </a:r>
            <a:r>
              <a:rPr lang="en-IE" sz="2400" dirty="0" err="1">
                <a:solidFill>
                  <a:schemeClr val="bg1"/>
                </a:solidFill>
              </a:rPr>
              <a:t>üksikisiku</a:t>
            </a:r>
            <a:r>
              <a:rPr lang="et-EE" sz="2400" dirty="0">
                <a:solidFill>
                  <a:schemeClr val="bg1"/>
                </a:solidFill>
              </a:rPr>
              <a:t> tasandil või </a:t>
            </a:r>
            <a:r>
              <a:rPr lang="en-IE" sz="2400" dirty="0" err="1">
                <a:solidFill>
                  <a:schemeClr val="bg1"/>
                </a:solidFill>
              </a:rPr>
              <a:t>rühmade</a:t>
            </a:r>
            <a:r>
              <a:rPr lang="et-EE" sz="2400" dirty="0">
                <a:solidFill>
                  <a:schemeClr val="bg1"/>
                </a:solidFill>
              </a:rPr>
              <a:t>s.</a:t>
            </a:r>
            <a:r>
              <a:rPr lang="en-IE" sz="2400" dirty="0">
                <a:solidFill>
                  <a:schemeClr val="bg1"/>
                </a:solidFill>
              </a:rPr>
              <a:t> </a:t>
            </a:r>
            <a:r>
              <a:rPr lang="et-EE" sz="2400" dirty="0">
                <a:solidFill>
                  <a:schemeClr val="bg1"/>
                </a:solidFill>
              </a:rPr>
              <a:t>Vaadake lisainfo </a:t>
            </a:r>
            <a:r>
              <a:rPr lang="en-IE" sz="2400" dirty="0" err="1">
                <a:solidFill>
                  <a:schemeClr val="bg1"/>
                </a:solidFill>
              </a:rPr>
              <a:t>saamiseks</a:t>
            </a:r>
            <a:r>
              <a:rPr lang="en-IE" sz="2400" dirty="0">
                <a:solidFill>
                  <a:schemeClr val="bg1"/>
                </a:solidFill>
              </a:rPr>
              <a:t>  3. ja 6. </a:t>
            </a:r>
            <a:r>
              <a:rPr lang="en-IE" sz="2400" dirty="0" err="1">
                <a:solidFill>
                  <a:schemeClr val="bg1"/>
                </a:solidFill>
              </a:rPr>
              <a:t>moodulit</a:t>
            </a:r>
            <a:r>
              <a:rPr lang="en-IE" sz="2400" dirty="0">
                <a:solidFill>
                  <a:schemeClr val="bg1"/>
                </a:solidFill>
              </a:rPr>
              <a:t>.</a:t>
            </a:r>
            <a:endParaRPr lang="et-EE" sz="2400" dirty="0">
              <a:solidFill>
                <a:schemeClr val="bg1"/>
              </a:solidFill>
            </a:endParaRPr>
          </a:p>
          <a:p>
            <a:endParaRPr lang="et-EE" sz="2400" dirty="0">
              <a:solidFill>
                <a:schemeClr val="bg1"/>
              </a:solidFill>
            </a:endParaRPr>
          </a:p>
          <a:p>
            <a:r>
              <a:rPr lang="en-IE" sz="2400" dirty="0">
                <a:solidFill>
                  <a:schemeClr val="bg1"/>
                </a:solidFill>
              </a:rPr>
              <a:t>Ne</a:t>
            </a:r>
            <a:r>
              <a:rPr lang="et-EE" sz="2400" dirty="0">
                <a:solidFill>
                  <a:schemeClr val="bg1"/>
                </a:solidFill>
              </a:rPr>
              <a:t>n</a:t>
            </a:r>
            <a:r>
              <a:rPr lang="en-IE" sz="2400" dirty="0">
                <a:solidFill>
                  <a:schemeClr val="bg1"/>
                </a:solidFill>
              </a:rPr>
              <a:t>d</a:t>
            </a:r>
            <a:r>
              <a:rPr lang="et-EE" sz="2400" dirty="0" err="1">
                <a:solidFill>
                  <a:schemeClr val="bg1"/>
                </a:solidFill>
              </a:rPr>
              <a:t>est</a:t>
            </a:r>
            <a:r>
              <a:rPr lang="en-IE" sz="2400" dirty="0">
                <a:solidFill>
                  <a:schemeClr val="bg1"/>
                </a:solidFill>
              </a:rPr>
              <a:t> </a:t>
            </a:r>
            <a:r>
              <a:rPr lang="en-IE" sz="2400" dirty="0" err="1">
                <a:solidFill>
                  <a:schemeClr val="bg1"/>
                </a:solidFill>
              </a:rPr>
              <a:t>mooduli</a:t>
            </a:r>
            <a:r>
              <a:rPr lang="et-EE" sz="2400" dirty="0">
                <a:solidFill>
                  <a:schemeClr val="bg1"/>
                </a:solidFill>
              </a:rPr>
              <a:t>test leiab</a:t>
            </a:r>
            <a:r>
              <a:rPr lang="en-IE" sz="2400" dirty="0">
                <a:solidFill>
                  <a:schemeClr val="bg1"/>
                </a:solidFill>
              </a:rPr>
              <a:t> </a:t>
            </a:r>
            <a:r>
              <a:rPr lang="en-IE" sz="2400" dirty="0" err="1">
                <a:solidFill>
                  <a:schemeClr val="bg1"/>
                </a:solidFill>
              </a:rPr>
              <a:t>ideid</a:t>
            </a:r>
            <a:r>
              <a:rPr lang="en-IE" sz="2400" dirty="0">
                <a:solidFill>
                  <a:schemeClr val="bg1"/>
                </a:solidFill>
              </a:rPr>
              <a:t> </a:t>
            </a:r>
            <a:r>
              <a:rPr lang="en-IE" sz="2400" dirty="0" err="1">
                <a:solidFill>
                  <a:schemeClr val="bg1"/>
                </a:solidFill>
              </a:rPr>
              <a:t>selle</a:t>
            </a:r>
            <a:r>
              <a:rPr lang="en-IE" sz="2400" dirty="0">
                <a:solidFill>
                  <a:schemeClr val="bg1"/>
                </a:solidFill>
              </a:rPr>
              <a:t> </a:t>
            </a:r>
            <a:r>
              <a:rPr lang="en-IE" sz="2400" dirty="0" err="1">
                <a:solidFill>
                  <a:schemeClr val="bg1"/>
                </a:solidFill>
              </a:rPr>
              <a:t>kohta</a:t>
            </a:r>
            <a:r>
              <a:rPr lang="en-IE" sz="2400" dirty="0">
                <a:solidFill>
                  <a:schemeClr val="bg1"/>
                </a:solidFill>
              </a:rPr>
              <a:t>, </a:t>
            </a:r>
            <a:r>
              <a:rPr lang="en-IE" sz="2400" dirty="0" err="1">
                <a:solidFill>
                  <a:schemeClr val="bg1"/>
                </a:solidFill>
              </a:rPr>
              <a:t>kuidas</a:t>
            </a:r>
            <a:r>
              <a:rPr lang="en-IE" sz="2400" dirty="0">
                <a:solidFill>
                  <a:schemeClr val="bg1"/>
                </a:solidFill>
              </a:rPr>
              <a:t> </a:t>
            </a:r>
            <a:r>
              <a:rPr lang="en-IE" sz="2400" dirty="0" err="1">
                <a:solidFill>
                  <a:schemeClr val="bg1"/>
                </a:solidFill>
              </a:rPr>
              <a:t>luua</a:t>
            </a:r>
            <a:r>
              <a:rPr lang="en-IE" sz="2400" dirty="0">
                <a:solidFill>
                  <a:schemeClr val="bg1"/>
                </a:solidFill>
              </a:rPr>
              <a:t> </a:t>
            </a:r>
            <a:r>
              <a:rPr lang="en-IE" sz="2400" dirty="0" err="1">
                <a:solidFill>
                  <a:schemeClr val="bg1"/>
                </a:solidFill>
              </a:rPr>
              <a:t>kodanikuosaluse</a:t>
            </a:r>
            <a:r>
              <a:rPr lang="en-IE" sz="2400" dirty="0">
                <a:solidFill>
                  <a:schemeClr val="bg1"/>
                </a:solidFill>
              </a:rPr>
              <a:t> </a:t>
            </a:r>
            <a:r>
              <a:rPr lang="en-IE" sz="2400" dirty="0" err="1">
                <a:solidFill>
                  <a:schemeClr val="bg1"/>
                </a:solidFill>
              </a:rPr>
              <a:t>projekti</a:t>
            </a:r>
            <a:r>
              <a:rPr lang="en-IE" sz="2400" dirty="0">
                <a:solidFill>
                  <a:schemeClr val="bg1"/>
                </a:solidFill>
              </a:rPr>
              <a:t> ja </a:t>
            </a:r>
            <a:r>
              <a:rPr lang="en-IE" sz="2400" dirty="0" err="1">
                <a:solidFill>
                  <a:schemeClr val="bg1"/>
                </a:solidFill>
              </a:rPr>
              <a:t>kuidas</a:t>
            </a:r>
            <a:r>
              <a:rPr lang="en-IE" sz="2400" dirty="0">
                <a:solidFill>
                  <a:schemeClr val="bg1"/>
                </a:solidFill>
              </a:rPr>
              <a:t> </a:t>
            </a:r>
            <a:r>
              <a:rPr lang="en-IE" sz="2400" dirty="0" err="1">
                <a:solidFill>
                  <a:schemeClr val="bg1"/>
                </a:solidFill>
              </a:rPr>
              <a:t>kasvatada</a:t>
            </a:r>
            <a:r>
              <a:rPr lang="en-IE" sz="2400" dirty="0">
                <a:solidFill>
                  <a:schemeClr val="bg1"/>
                </a:solidFill>
              </a:rPr>
              <a:t> </a:t>
            </a:r>
            <a:r>
              <a:rPr lang="en-IE" sz="2400" dirty="0" err="1">
                <a:solidFill>
                  <a:schemeClr val="bg1"/>
                </a:solidFill>
              </a:rPr>
              <a:t>oma</a:t>
            </a:r>
            <a:r>
              <a:rPr lang="en-IE" sz="2400" dirty="0">
                <a:solidFill>
                  <a:schemeClr val="bg1"/>
                </a:solidFill>
              </a:rPr>
              <a:t> </a:t>
            </a:r>
            <a:r>
              <a:rPr lang="en-IE" sz="2400" dirty="0" err="1">
                <a:solidFill>
                  <a:schemeClr val="bg1"/>
                </a:solidFill>
              </a:rPr>
              <a:t>ülikoolis</a:t>
            </a:r>
            <a:r>
              <a:rPr lang="en-IE" sz="2400" dirty="0">
                <a:solidFill>
                  <a:schemeClr val="bg1"/>
                </a:solidFill>
              </a:rPr>
              <a:t> </a:t>
            </a:r>
            <a:r>
              <a:rPr lang="en-IE" sz="2400" dirty="0" err="1">
                <a:solidFill>
                  <a:schemeClr val="bg1"/>
                </a:solidFill>
              </a:rPr>
              <a:t>kodanikuosaluse</a:t>
            </a:r>
            <a:r>
              <a:rPr lang="en-IE" sz="2400" dirty="0">
                <a:solidFill>
                  <a:schemeClr val="bg1"/>
                </a:solidFill>
              </a:rPr>
              <a:t> </a:t>
            </a:r>
            <a:r>
              <a:rPr lang="en-IE" sz="2400" dirty="0" err="1">
                <a:solidFill>
                  <a:schemeClr val="bg1"/>
                </a:solidFill>
              </a:rPr>
              <a:t>kogukonda</a:t>
            </a:r>
            <a:r>
              <a:rPr lang="en-IE" sz="2400" dirty="0">
                <a:solidFill>
                  <a:schemeClr val="bg1"/>
                </a:solidFill>
              </a:rPr>
              <a:t>.</a:t>
            </a:r>
            <a:endParaRPr lang="en-US" sz="2400" dirty="0">
              <a:solidFill>
                <a:schemeClr val="bg1"/>
              </a:solidFill>
            </a:endParaRPr>
          </a:p>
          <a:p>
            <a:endParaRPr lang="en-IE" sz="2400" dirty="0">
              <a:solidFill>
                <a:schemeClr val="bg1"/>
              </a:solidFill>
            </a:endParaRPr>
          </a:p>
        </p:txBody>
      </p:sp>
    </p:spTree>
    <p:extLst>
      <p:ext uri="{BB962C8B-B14F-4D97-AF65-F5344CB8AC3E}">
        <p14:creationId xmlns:p14="http://schemas.microsoft.com/office/powerpoint/2010/main" val="23812794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5C9222F-9FA9-4A00-B8AE-2817B5BBA4BE}"/>
              </a:ext>
            </a:extLst>
          </p:cNvPr>
          <p:cNvSpPr>
            <a:spLocks noGrp="1"/>
          </p:cNvSpPr>
          <p:nvPr>
            <p:ph type="body" sz="quarter" idx="16"/>
          </p:nvPr>
        </p:nvSpPr>
        <p:spPr/>
        <p:txBody>
          <a:bodyPr>
            <a:normAutofit fontScale="85000" lnSpcReduction="10000"/>
          </a:bodyPr>
          <a:lstStyle/>
          <a:p>
            <a:r>
              <a:rPr lang="et-EE" dirty="0"/>
              <a:t>ALLIKAD JA LISAMATERJALID</a:t>
            </a:r>
            <a:endParaRPr lang="en-IE" dirty="0"/>
          </a:p>
        </p:txBody>
      </p:sp>
      <p:sp>
        <p:nvSpPr>
          <p:cNvPr id="11" name="TextBox 10">
            <a:extLst>
              <a:ext uri="{FF2B5EF4-FFF2-40B4-BE49-F238E27FC236}">
                <a16:creationId xmlns:a16="http://schemas.microsoft.com/office/drawing/2014/main" id="{72445D50-D67C-4080-B5AC-DF74DA5E23BF}"/>
              </a:ext>
            </a:extLst>
          </p:cNvPr>
          <p:cNvSpPr txBox="1"/>
          <p:nvPr/>
        </p:nvSpPr>
        <p:spPr>
          <a:xfrm>
            <a:off x="1561605" y="1597478"/>
            <a:ext cx="5290457" cy="5262979"/>
          </a:xfrm>
          <a:prstGeom prst="rect">
            <a:avLst/>
          </a:prstGeom>
          <a:noFill/>
        </p:spPr>
        <p:txBody>
          <a:bodyPr wrap="square" rtlCol="0">
            <a:spAutoFit/>
          </a:bodyPr>
          <a:lstStyle/>
          <a:p>
            <a:r>
              <a:rPr lang="et-EE" sz="2400" dirty="0">
                <a:solidFill>
                  <a:schemeClr val="bg1"/>
                </a:solidFill>
              </a:rPr>
              <a:t>Soovitame järgnevaid allikaid ja artikleid täiendavaks lugemiseks:</a:t>
            </a:r>
          </a:p>
          <a:p>
            <a:endParaRPr lang="et-EE" sz="2400" dirty="0">
              <a:solidFill>
                <a:schemeClr val="bg1"/>
              </a:solidFill>
              <a:hlinkClick r:id="rId2">
                <a:extLst>
                  <a:ext uri="{A12FA001-AC4F-418D-AE19-62706E023703}">
                    <ahyp:hlinkClr xmlns:ahyp="http://schemas.microsoft.com/office/drawing/2018/hyperlinkcolor" val="tx"/>
                  </a:ext>
                </a:extLst>
              </a:hlinkClick>
            </a:endParaRPr>
          </a:p>
          <a:p>
            <a:r>
              <a:rPr lang="en-IE" sz="2400" dirty="0">
                <a:solidFill>
                  <a:schemeClr val="bg1"/>
                </a:solidFill>
                <a:hlinkClick r:id="rId2">
                  <a:extLst>
                    <a:ext uri="{A12FA001-AC4F-418D-AE19-62706E023703}">
                      <ahyp:hlinkClr xmlns:ahyp="http://schemas.microsoft.com/office/drawing/2018/hyperlinkcolor" val="tx"/>
                    </a:ext>
                  </a:extLst>
                </a:hlinkClick>
              </a:rPr>
              <a:t>Core competencies in civic engagement</a:t>
            </a:r>
            <a:endParaRPr lang="en-IE" sz="2400" dirty="0">
              <a:solidFill>
                <a:schemeClr val="bg1"/>
              </a:solidFill>
            </a:endParaRPr>
          </a:p>
          <a:p>
            <a:endParaRPr lang="en-IE" sz="2400" dirty="0">
              <a:solidFill>
                <a:schemeClr val="bg1"/>
              </a:solidFill>
            </a:endParaRPr>
          </a:p>
          <a:p>
            <a:r>
              <a:rPr lang="en-IE" sz="2400" dirty="0">
                <a:solidFill>
                  <a:schemeClr val="bg1"/>
                </a:solidFill>
                <a:hlinkClick r:id="rId3">
                  <a:extLst>
                    <a:ext uri="{A12FA001-AC4F-418D-AE19-62706E023703}">
                      <ahyp:hlinkClr xmlns:ahyp="http://schemas.microsoft.com/office/drawing/2018/hyperlinkcolor" val="tx"/>
                    </a:ext>
                  </a:extLst>
                </a:hlinkClick>
              </a:rPr>
              <a:t>Article on civic skills</a:t>
            </a:r>
            <a:endParaRPr lang="en-IE" sz="2400" dirty="0">
              <a:solidFill>
                <a:schemeClr val="bg1"/>
              </a:solidFill>
            </a:endParaRPr>
          </a:p>
          <a:p>
            <a:endParaRPr lang="en-IE" sz="2400" dirty="0">
              <a:solidFill>
                <a:schemeClr val="bg1"/>
              </a:solidFill>
            </a:endParaRPr>
          </a:p>
          <a:p>
            <a:r>
              <a:rPr lang="en-US" sz="2400" dirty="0">
                <a:solidFill>
                  <a:schemeClr val="bg1"/>
                </a:solidFill>
                <a:hlinkClick r:id="rId4">
                  <a:extLst>
                    <a:ext uri="{A12FA001-AC4F-418D-AE19-62706E023703}">
                      <ahyp:hlinkClr xmlns:ahyp="http://schemas.microsoft.com/office/drawing/2018/hyperlinkcolor" val="tx"/>
                    </a:ext>
                  </a:extLst>
                </a:hlinkClick>
              </a:rPr>
              <a:t>The Role of Civic Skills in Fostering Civic Engagement </a:t>
            </a:r>
            <a:endParaRPr lang="en-US" sz="2400" dirty="0">
              <a:solidFill>
                <a:schemeClr val="bg1"/>
              </a:solidFill>
            </a:endParaRPr>
          </a:p>
          <a:p>
            <a:endParaRPr lang="en-US" sz="2400" dirty="0">
              <a:solidFill>
                <a:schemeClr val="bg1"/>
              </a:solidFill>
            </a:endParaRPr>
          </a:p>
          <a:p>
            <a:r>
              <a:rPr lang="en-US" sz="2400" dirty="0">
                <a:solidFill>
                  <a:schemeClr val="bg1"/>
                </a:solidFill>
                <a:hlinkClick r:id="rId5">
                  <a:extLst>
                    <a:ext uri="{A12FA001-AC4F-418D-AE19-62706E023703}">
                      <ahyp:hlinkClr xmlns:ahyp="http://schemas.microsoft.com/office/drawing/2018/hyperlinkcolor" val="tx"/>
                    </a:ext>
                  </a:extLst>
                </a:hlinkClick>
              </a:rPr>
              <a:t>Information on the </a:t>
            </a:r>
            <a:r>
              <a:rPr lang="en-US" sz="2400" dirty="0" err="1">
                <a:solidFill>
                  <a:schemeClr val="bg1"/>
                </a:solidFill>
                <a:hlinkClick r:id="rId5">
                  <a:extLst>
                    <a:ext uri="{A12FA001-AC4F-418D-AE19-62706E023703}">
                      <ahyp:hlinkClr xmlns:ahyp="http://schemas.microsoft.com/office/drawing/2018/hyperlinkcolor" val="tx"/>
                    </a:ext>
                  </a:extLst>
                </a:hlinkClick>
              </a:rPr>
              <a:t>EntreComp</a:t>
            </a:r>
            <a:r>
              <a:rPr lang="en-US" sz="2400" dirty="0">
                <a:solidFill>
                  <a:schemeClr val="bg1"/>
                </a:solidFill>
                <a:hlinkClick r:id="rId5">
                  <a:extLst>
                    <a:ext uri="{A12FA001-AC4F-418D-AE19-62706E023703}">
                      <ahyp:hlinkClr xmlns:ahyp="http://schemas.microsoft.com/office/drawing/2018/hyperlinkcolor" val="tx"/>
                    </a:ext>
                  </a:extLst>
                </a:hlinkClick>
              </a:rPr>
              <a:t> model</a:t>
            </a:r>
            <a:endParaRPr lang="en-US" sz="2400" dirty="0">
              <a:solidFill>
                <a:schemeClr val="bg1"/>
              </a:solidFill>
            </a:endParaRPr>
          </a:p>
          <a:p>
            <a:endParaRPr lang="en-US" sz="2400" dirty="0">
              <a:solidFill>
                <a:schemeClr val="bg1"/>
              </a:solidFill>
            </a:endParaRPr>
          </a:p>
          <a:p>
            <a:r>
              <a:rPr lang="en-US" sz="2400" dirty="0" err="1">
                <a:solidFill>
                  <a:schemeClr val="bg1"/>
                </a:solidFill>
                <a:hlinkClick r:id="rId6">
                  <a:extLst>
                    <a:ext uri="{A12FA001-AC4F-418D-AE19-62706E023703}">
                      <ahyp:hlinkClr xmlns:ahyp="http://schemas.microsoft.com/office/drawing/2018/hyperlinkcolor" val="tx"/>
                    </a:ext>
                  </a:extLst>
                </a:hlinkClick>
              </a:rPr>
              <a:t>DigComp</a:t>
            </a:r>
            <a:r>
              <a:rPr lang="en-US" sz="2400" dirty="0">
                <a:solidFill>
                  <a:schemeClr val="bg1"/>
                </a:solidFill>
                <a:hlinkClick r:id="rId6">
                  <a:extLst>
                    <a:ext uri="{A12FA001-AC4F-418D-AE19-62706E023703}">
                      <ahyp:hlinkClr xmlns:ahyp="http://schemas.microsoft.com/office/drawing/2018/hyperlinkcolor" val="tx"/>
                    </a:ext>
                  </a:extLst>
                </a:hlinkClick>
              </a:rPr>
              <a:t> Framework</a:t>
            </a:r>
            <a:endParaRPr lang="en-US" sz="2400" dirty="0">
              <a:solidFill>
                <a:schemeClr val="bg1"/>
              </a:solidFill>
            </a:endParaRPr>
          </a:p>
          <a:p>
            <a:endParaRPr lang="en-IE" sz="2400" dirty="0">
              <a:solidFill>
                <a:schemeClr val="bg1"/>
              </a:solidFill>
            </a:endParaRPr>
          </a:p>
        </p:txBody>
      </p:sp>
      <p:sp>
        <p:nvSpPr>
          <p:cNvPr id="3" name="Picture Placeholder 2">
            <a:extLst>
              <a:ext uri="{FF2B5EF4-FFF2-40B4-BE49-F238E27FC236}">
                <a16:creationId xmlns:a16="http://schemas.microsoft.com/office/drawing/2014/main" id="{4A374B9A-107F-4C97-A8AE-8019230E25D3}"/>
              </a:ext>
            </a:extLst>
          </p:cNvPr>
          <p:cNvSpPr>
            <a:spLocks noGrp="1"/>
          </p:cNvSpPr>
          <p:nvPr>
            <p:ph type="pic" sz="quarter" idx="10"/>
          </p:nvPr>
        </p:nvSpPr>
        <p:spPr/>
      </p:sp>
      <p:pic>
        <p:nvPicPr>
          <p:cNvPr id="7" name="Picture Placeholder 7">
            <a:extLst>
              <a:ext uri="{FF2B5EF4-FFF2-40B4-BE49-F238E27FC236}">
                <a16:creationId xmlns:a16="http://schemas.microsoft.com/office/drawing/2014/main" id="{BF03325D-345C-4F3C-945F-DF1C7D2D4CA7}"/>
              </a:ext>
            </a:extLst>
          </p:cNvPr>
          <p:cNvPicPr>
            <a:picLocks noChangeAspect="1"/>
          </p:cNvPicPr>
          <p:nvPr/>
        </p:nvPicPr>
        <p:blipFill>
          <a:blip r:embed="rId7" cstate="email">
            <a:extLst>
              <a:ext uri="{28A0092B-C50C-407E-A947-70E740481C1C}">
                <a14:useLocalDpi xmlns:a14="http://schemas.microsoft.com/office/drawing/2010/main"/>
              </a:ext>
            </a:extLst>
          </a:blip>
          <a:srcRect l="27433" r="27433"/>
          <a:stretch>
            <a:fillRect/>
          </a:stretch>
        </p:blipFill>
        <p:spPr>
          <a:xfrm>
            <a:off x="6852062" y="225468"/>
            <a:ext cx="5105121" cy="6362700"/>
          </a:xfrm>
          <a:prstGeom prst="rect">
            <a:avLst/>
          </a:prstGeom>
          <a:solidFill>
            <a:schemeClr val="bg1"/>
          </a:solidFill>
        </p:spPr>
      </p:pic>
    </p:spTree>
    <p:extLst>
      <p:ext uri="{BB962C8B-B14F-4D97-AF65-F5344CB8AC3E}">
        <p14:creationId xmlns:p14="http://schemas.microsoft.com/office/powerpoint/2010/main" val="10615127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328B74-6E6E-6841-9825-118B71CB140C}"/>
              </a:ext>
            </a:extLst>
          </p:cNvPr>
          <p:cNvSpPr>
            <a:spLocks noGrp="1"/>
          </p:cNvSpPr>
          <p:nvPr>
            <p:ph type="body" sz="quarter" idx="16"/>
          </p:nvPr>
        </p:nvSpPr>
        <p:spPr>
          <a:xfrm>
            <a:off x="1939604" y="961919"/>
            <a:ext cx="9747900" cy="2653966"/>
          </a:xfrm>
        </p:spPr>
        <p:txBody>
          <a:bodyPr>
            <a:normAutofit/>
          </a:bodyPr>
          <a:lstStyle/>
          <a:p>
            <a:r>
              <a:rPr lang="en-US" dirty="0"/>
              <a:t>ÜLIÕPILASTE DIGITAALSE KODANIKUOSALUSE NÄITED</a:t>
            </a:r>
          </a:p>
        </p:txBody>
      </p:sp>
      <p:sp>
        <p:nvSpPr>
          <p:cNvPr id="2" name="Text Placeholder 1">
            <a:extLst>
              <a:ext uri="{FF2B5EF4-FFF2-40B4-BE49-F238E27FC236}">
                <a16:creationId xmlns:a16="http://schemas.microsoft.com/office/drawing/2014/main" id="{6EE5B6E5-41A7-4547-908A-136FB5F43475}"/>
              </a:ext>
            </a:extLst>
          </p:cNvPr>
          <p:cNvSpPr>
            <a:spLocks noGrp="1"/>
          </p:cNvSpPr>
          <p:nvPr>
            <p:ph type="body" sz="quarter" idx="17"/>
          </p:nvPr>
        </p:nvSpPr>
        <p:spPr/>
        <p:txBody>
          <a:bodyPr>
            <a:normAutofit fontScale="85000" lnSpcReduction="20000"/>
          </a:bodyPr>
          <a:lstStyle/>
          <a:p>
            <a:r>
              <a:rPr lang="en-IE" dirty="0"/>
              <a:t>04</a:t>
            </a:r>
          </a:p>
        </p:txBody>
      </p:sp>
      <p:sp>
        <p:nvSpPr>
          <p:cNvPr id="6" name="TextBox 5">
            <a:extLst>
              <a:ext uri="{FF2B5EF4-FFF2-40B4-BE49-F238E27FC236}">
                <a16:creationId xmlns:a16="http://schemas.microsoft.com/office/drawing/2014/main" id="{ECC46AC2-0D76-4527-BD2F-1726FB06F5C7}"/>
              </a:ext>
            </a:extLst>
          </p:cNvPr>
          <p:cNvSpPr txBox="1"/>
          <p:nvPr/>
        </p:nvSpPr>
        <p:spPr>
          <a:xfrm>
            <a:off x="8261489" y="5166762"/>
            <a:ext cx="6097656" cy="523220"/>
          </a:xfrm>
          <a:prstGeom prst="rect">
            <a:avLst/>
          </a:prstGeom>
          <a:noFill/>
        </p:spPr>
        <p:txBody>
          <a:bodyPr wrap="square">
            <a:spAutoFit/>
          </a:bodyPr>
          <a:lstStyle/>
          <a:p>
            <a:r>
              <a:rPr lang="et-EE" sz="2800" b="1" dirty="0">
                <a:solidFill>
                  <a:schemeClr val="bg1"/>
                </a:solidFill>
              </a:rPr>
              <a:t>Õppija tase</a:t>
            </a:r>
            <a:r>
              <a:rPr lang="en-IE" sz="2800" b="1" dirty="0">
                <a:solidFill>
                  <a:schemeClr val="bg1"/>
                </a:solidFill>
              </a:rPr>
              <a:t>: </a:t>
            </a:r>
            <a:r>
              <a:rPr lang="et-EE" sz="2800" b="1" dirty="0">
                <a:solidFill>
                  <a:schemeClr val="bg1"/>
                </a:solidFill>
              </a:rPr>
              <a:t>Algtase</a:t>
            </a:r>
            <a:endParaRPr lang="en-IE" sz="2800" b="1" dirty="0">
              <a:solidFill>
                <a:schemeClr val="bg1"/>
              </a:solidFill>
            </a:endParaRPr>
          </a:p>
        </p:txBody>
      </p:sp>
    </p:spTree>
    <p:extLst>
      <p:ext uri="{BB962C8B-B14F-4D97-AF65-F5344CB8AC3E}">
        <p14:creationId xmlns:p14="http://schemas.microsoft.com/office/powerpoint/2010/main" val="21537916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57E8A9-C9F9-49CB-944F-62812FDD3EC1}"/>
              </a:ext>
            </a:extLst>
          </p:cNvPr>
          <p:cNvSpPr>
            <a:spLocks noGrp="1"/>
          </p:cNvSpPr>
          <p:nvPr>
            <p:ph type="body" sz="quarter" idx="16"/>
          </p:nvPr>
        </p:nvSpPr>
        <p:spPr>
          <a:xfrm>
            <a:off x="1545771" y="228600"/>
            <a:ext cx="4716425" cy="751113"/>
          </a:xfrm>
        </p:spPr>
        <p:txBody>
          <a:bodyPr>
            <a:normAutofit fontScale="85000" lnSpcReduction="10000"/>
          </a:bodyPr>
          <a:lstStyle/>
          <a:p>
            <a:pPr algn="ctr"/>
            <a:r>
              <a:rPr lang="et-EE" sz="3300" dirty="0"/>
              <a:t>ÜLIÕPILASED JUHATAVAD TEED</a:t>
            </a:r>
            <a:endParaRPr lang="en-US" sz="3300" dirty="0"/>
          </a:p>
          <a:p>
            <a:endParaRPr lang="en-IE" dirty="0"/>
          </a:p>
        </p:txBody>
      </p:sp>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8" name="TextBox 7">
            <a:extLst>
              <a:ext uri="{FF2B5EF4-FFF2-40B4-BE49-F238E27FC236}">
                <a16:creationId xmlns:a16="http://schemas.microsoft.com/office/drawing/2014/main" id="{BADE5901-1A64-4D4F-AC0D-118C1916C01B}"/>
              </a:ext>
            </a:extLst>
          </p:cNvPr>
          <p:cNvSpPr txBox="1"/>
          <p:nvPr/>
        </p:nvSpPr>
        <p:spPr>
          <a:xfrm>
            <a:off x="6992609" y="6528282"/>
            <a:ext cx="1872343" cy="369332"/>
          </a:xfrm>
          <a:prstGeom prst="rect">
            <a:avLst/>
          </a:prstGeom>
          <a:noFill/>
        </p:spPr>
        <p:txBody>
          <a:bodyPr wrap="square" rtlCol="0">
            <a:spAutoFit/>
          </a:bodyPr>
          <a:lstStyle/>
          <a:p>
            <a:r>
              <a:rPr lang="en-IE" dirty="0" err="1">
                <a:solidFill>
                  <a:schemeClr val="accent3"/>
                </a:solidFill>
                <a:hlinkClick r:id="rId3">
                  <a:extLst>
                    <a:ext uri="{A12FA001-AC4F-418D-AE19-62706E023703}">
                      <ahyp:hlinkClr xmlns:ahyp="http://schemas.microsoft.com/office/drawing/2018/hyperlinkcolor" val="tx"/>
                    </a:ext>
                  </a:extLst>
                </a:hlinkClick>
              </a:rPr>
              <a:t>Allikas</a:t>
            </a:r>
            <a:endParaRPr lang="en-IE" dirty="0">
              <a:solidFill>
                <a:schemeClr val="accent3"/>
              </a:solidFill>
            </a:endParaRPr>
          </a:p>
        </p:txBody>
      </p:sp>
      <p:sp>
        <p:nvSpPr>
          <p:cNvPr id="9" name="TextBox 8">
            <a:extLst>
              <a:ext uri="{FF2B5EF4-FFF2-40B4-BE49-F238E27FC236}">
                <a16:creationId xmlns:a16="http://schemas.microsoft.com/office/drawing/2014/main" id="{EB6684A6-B537-4E6F-ACBD-022AFE059F0D}"/>
              </a:ext>
            </a:extLst>
          </p:cNvPr>
          <p:cNvSpPr txBox="1"/>
          <p:nvPr/>
        </p:nvSpPr>
        <p:spPr>
          <a:xfrm>
            <a:off x="1545771" y="1330583"/>
            <a:ext cx="5306291" cy="5262979"/>
          </a:xfrm>
          <a:prstGeom prst="rect">
            <a:avLst/>
          </a:prstGeom>
          <a:noFill/>
        </p:spPr>
        <p:txBody>
          <a:bodyPr wrap="square" rtlCol="0">
            <a:spAutoFit/>
          </a:bodyPr>
          <a:lstStyle/>
          <a:p>
            <a:r>
              <a:rPr lang="en-US" sz="2400" dirty="0" err="1">
                <a:solidFill>
                  <a:schemeClr val="bg1"/>
                </a:solidFill>
              </a:rPr>
              <a:t>Aktiivsed</a:t>
            </a:r>
            <a:r>
              <a:rPr lang="en-US" sz="2400" dirty="0">
                <a:solidFill>
                  <a:schemeClr val="bg1"/>
                </a:solidFill>
              </a:rPr>
              <a:t> </a:t>
            </a:r>
            <a:r>
              <a:rPr lang="en-US" sz="2400" dirty="0" err="1">
                <a:solidFill>
                  <a:schemeClr val="bg1"/>
                </a:solidFill>
              </a:rPr>
              <a:t>üliõpilased</a:t>
            </a:r>
            <a:r>
              <a:rPr lang="en-US" sz="2400" dirty="0">
                <a:solidFill>
                  <a:schemeClr val="bg1"/>
                </a:solidFill>
              </a:rPr>
              <a:t> </a:t>
            </a:r>
            <a:r>
              <a:rPr lang="en-US" sz="2400" dirty="0" err="1">
                <a:solidFill>
                  <a:schemeClr val="bg1"/>
                </a:solidFill>
              </a:rPr>
              <a:t>moodustavad</a:t>
            </a:r>
            <a:r>
              <a:rPr lang="en-US" sz="2400" dirty="0">
                <a:solidFill>
                  <a:schemeClr val="bg1"/>
                </a:solidFill>
              </a:rPr>
              <a:t> </a:t>
            </a:r>
            <a:r>
              <a:rPr lang="en-US" sz="2400" dirty="0" err="1">
                <a:solidFill>
                  <a:schemeClr val="bg1"/>
                </a:solidFill>
              </a:rPr>
              <a:t>tugevate</a:t>
            </a:r>
            <a:r>
              <a:rPr lang="en-US" sz="2400" dirty="0">
                <a:solidFill>
                  <a:schemeClr val="bg1"/>
                </a:solidFill>
              </a:rPr>
              <a:t> ja </a:t>
            </a:r>
            <a:r>
              <a:rPr lang="en-US" sz="2400" dirty="0" err="1">
                <a:solidFill>
                  <a:schemeClr val="bg1"/>
                </a:solidFill>
              </a:rPr>
              <a:t>demokraatlike</a:t>
            </a:r>
            <a:r>
              <a:rPr lang="en-US" sz="2400" dirty="0">
                <a:solidFill>
                  <a:schemeClr val="bg1"/>
                </a:solidFill>
              </a:rPr>
              <a:t> </a:t>
            </a:r>
            <a:r>
              <a:rPr lang="en-US" sz="2400" dirty="0" err="1">
                <a:solidFill>
                  <a:schemeClr val="bg1"/>
                </a:solidFill>
              </a:rPr>
              <a:t>ülikoolide</a:t>
            </a:r>
            <a:r>
              <a:rPr lang="en-US" sz="2400" dirty="0">
                <a:solidFill>
                  <a:schemeClr val="bg1"/>
                </a:solidFill>
              </a:rPr>
              <a:t> </a:t>
            </a:r>
            <a:r>
              <a:rPr lang="en-US" sz="2400" dirty="0" err="1">
                <a:solidFill>
                  <a:schemeClr val="bg1"/>
                </a:solidFill>
              </a:rPr>
              <a:t>selgroo</a:t>
            </a:r>
            <a:r>
              <a:rPr lang="en-US" sz="2400" dirty="0">
                <a:solidFill>
                  <a:schemeClr val="bg1"/>
                </a:solidFill>
              </a:rPr>
              <a:t>, </a:t>
            </a:r>
            <a:r>
              <a:rPr lang="en-US" sz="2400" dirty="0" err="1">
                <a:solidFill>
                  <a:schemeClr val="bg1"/>
                </a:solidFill>
              </a:rPr>
              <a:t>aitavad</a:t>
            </a:r>
            <a:r>
              <a:rPr lang="en-US" sz="2400" dirty="0">
                <a:solidFill>
                  <a:schemeClr val="bg1"/>
                </a:solidFill>
              </a:rPr>
              <a:t> </a:t>
            </a:r>
            <a:r>
              <a:rPr lang="en-US" sz="2400" dirty="0" err="1">
                <a:solidFill>
                  <a:schemeClr val="bg1"/>
                </a:solidFill>
              </a:rPr>
              <a:t>kaasa</a:t>
            </a:r>
            <a:r>
              <a:rPr lang="en-US" sz="2400" dirty="0">
                <a:solidFill>
                  <a:schemeClr val="bg1"/>
                </a:solidFill>
              </a:rPr>
              <a:t> </a:t>
            </a:r>
            <a:r>
              <a:rPr lang="en-US" sz="2400" dirty="0" err="1">
                <a:solidFill>
                  <a:schemeClr val="bg1"/>
                </a:solidFill>
              </a:rPr>
              <a:t>jätkusuutliku</a:t>
            </a:r>
            <a:r>
              <a:rPr lang="et-EE" sz="2400" dirty="0" err="1">
                <a:solidFill>
                  <a:schemeClr val="bg1"/>
                </a:solidFill>
              </a:rPr>
              <a:t>sele</a:t>
            </a:r>
            <a:r>
              <a:rPr lang="en-US" sz="2400" dirty="0">
                <a:solidFill>
                  <a:schemeClr val="bg1"/>
                </a:solidFill>
              </a:rPr>
              <a:t> ja </a:t>
            </a:r>
            <a:r>
              <a:rPr lang="en-US" sz="2400" dirty="0" err="1">
                <a:solidFill>
                  <a:schemeClr val="bg1"/>
                </a:solidFill>
              </a:rPr>
              <a:t>ühiskonna</a:t>
            </a:r>
            <a:r>
              <a:rPr lang="et-EE" sz="2400" dirty="0">
                <a:solidFill>
                  <a:schemeClr val="bg1"/>
                </a:solidFill>
              </a:rPr>
              <a:t> kaasamise</a:t>
            </a:r>
            <a:r>
              <a:rPr lang="en-US" sz="2400" dirty="0">
                <a:solidFill>
                  <a:schemeClr val="bg1"/>
                </a:solidFill>
              </a:rPr>
              <a:t>le.</a:t>
            </a:r>
            <a:endParaRPr lang="et-EE" sz="2400" dirty="0">
              <a:solidFill>
                <a:schemeClr val="bg1"/>
              </a:solidFill>
            </a:endParaRPr>
          </a:p>
          <a:p>
            <a:endParaRPr lang="et-EE" sz="2400" dirty="0">
              <a:solidFill>
                <a:schemeClr val="bg1"/>
              </a:solidFill>
            </a:endParaRPr>
          </a:p>
          <a:p>
            <a:r>
              <a:rPr lang="en-US" sz="2400" dirty="0" err="1">
                <a:solidFill>
                  <a:schemeClr val="bg1"/>
                </a:solidFill>
              </a:rPr>
              <a:t>Teadlased</a:t>
            </a:r>
            <a:r>
              <a:rPr lang="en-US" sz="2400" dirty="0">
                <a:solidFill>
                  <a:schemeClr val="bg1"/>
                </a:solidFill>
              </a:rPr>
              <a:t> on </a:t>
            </a:r>
            <a:r>
              <a:rPr lang="en-US" sz="2400" dirty="0" err="1">
                <a:solidFill>
                  <a:schemeClr val="bg1"/>
                </a:solidFill>
              </a:rPr>
              <a:t>leidnud</a:t>
            </a:r>
            <a:r>
              <a:rPr lang="en-US" sz="2400" dirty="0">
                <a:solidFill>
                  <a:schemeClr val="bg1"/>
                </a:solidFill>
              </a:rPr>
              <a:t> </a:t>
            </a:r>
            <a:r>
              <a:rPr lang="en-US" sz="2400" dirty="0" err="1">
                <a:solidFill>
                  <a:schemeClr val="bg1"/>
                </a:solidFill>
              </a:rPr>
              <a:t>statistiliselt</a:t>
            </a:r>
            <a:r>
              <a:rPr lang="en-US" sz="2400" dirty="0">
                <a:solidFill>
                  <a:schemeClr val="bg1"/>
                </a:solidFill>
              </a:rPr>
              <a:t> </a:t>
            </a:r>
            <a:r>
              <a:rPr lang="en-US" sz="2400" dirty="0" err="1">
                <a:solidFill>
                  <a:schemeClr val="bg1"/>
                </a:solidFill>
              </a:rPr>
              <a:t>olulise</a:t>
            </a:r>
            <a:r>
              <a:rPr lang="en-US" sz="2400" dirty="0">
                <a:solidFill>
                  <a:schemeClr val="bg1"/>
                </a:solidFill>
              </a:rPr>
              <a:t> </a:t>
            </a:r>
            <a:r>
              <a:rPr lang="en-US" sz="2400" dirty="0" err="1">
                <a:solidFill>
                  <a:schemeClr val="bg1"/>
                </a:solidFill>
              </a:rPr>
              <a:t>seose</a:t>
            </a:r>
            <a:r>
              <a:rPr lang="en-US" sz="2400" dirty="0">
                <a:solidFill>
                  <a:schemeClr val="bg1"/>
                </a:solidFill>
              </a:rPr>
              <a:t> </a:t>
            </a:r>
            <a:r>
              <a:rPr lang="en-US" sz="2400" dirty="0" err="1">
                <a:solidFill>
                  <a:schemeClr val="bg1"/>
                </a:solidFill>
              </a:rPr>
              <a:t>kodanikuaktiivsuse</a:t>
            </a:r>
            <a:r>
              <a:rPr lang="en-US" sz="2400" dirty="0">
                <a:solidFill>
                  <a:schemeClr val="bg1"/>
                </a:solidFill>
              </a:rPr>
              <a:t> ja </a:t>
            </a:r>
            <a:r>
              <a:rPr lang="en-US" sz="2400" dirty="0" err="1">
                <a:solidFill>
                  <a:schemeClr val="bg1"/>
                </a:solidFill>
              </a:rPr>
              <a:t>akadeemilise</a:t>
            </a:r>
            <a:r>
              <a:rPr lang="en-US" sz="2400" dirty="0">
                <a:solidFill>
                  <a:schemeClr val="bg1"/>
                </a:solidFill>
              </a:rPr>
              <a:t> </a:t>
            </a:r>
            <a:r>
              <a:rPr lang="en-US" sz="2400" dirty="0" err="1">
                <a:solidFill>
                  <a:schemeClr val="bg1"/>
                </a:solidFill>
              </a:rPr>
              <a:t>kaasatuse</a:t>
            </a:r>
            <a:r>
              <a:rPr lang="en-US" sz="2400" dirty="0">
                <a:solidFill>
                  <a:schemeClr val="bg1"/>
                </a:solidFill>
              </a:rPr>
              <a:t> </a:t>
            </a:r>
            <a:r>
              <a:rPr lang="en-US" sz="2400" dirty="0" err="1">
                <a:solidFill>
                  <a:schemeClr val="bg1"/>
                </a:solidFill>
              </a:rPr>
              <a:t>vahel</a:t>
            </a:r>
            <a:r>
              <a:rPr lang="en-US" sz="2400" dirty="0">
                <a:solidFill>
                  <a:schemeClr val="bg1"/>
                </a:solidFill>
              </a:rPr>
              <a:t>.</a:t>
            </a:r>
            <a:endParaRPr lang="et-EE" sz="2400" dirty="0">
              <a:solidFill>
                <a:schemeClr val="bg1"/>
              </a:solidFill>
            </a:endParaRPr>
          </a:p>
          <a:p>
            <a:endParaRPr lang="et-EE" sz="2400" dirty="0">
              <a:solidFill>
                <a:schemeClr val="bg1"/>
              </a:solidFill>
            </a:endParaRPr>
          </a:p>
          <a:p>
            <a:r>
              <a:rPr lang="et-EE" sz="2400" dirty="0" err="1">
                <a:solidFill>
                  <a:schemeClr val="bg1"/>
                </a:solidFill>
              </a:rPr>
              <a:t>Üliõ</a:t>
            </a:r>
            <a:r>
              <a:rPr lang="en-US" sz="2400" dirty="0" err="1">
                <a:solidFill>
                  <a:schemeClr val="bg1"/>
                </a:solidFill>
              </a:rPr>
              <a:t>pilaste</a:t>
            </a:r>
            <a:r>
              <a:rPr lang="en-US" sz="2400" dirty="0">
                <a:solidFill>
                  <a:schemeClr val="bg1"/>
                </a:solidFill>
              </a:rPr>
              <a:t> </a:t>
            </a:r>
            <a:r>
              <a:rPr lang="en-US" sz="2400" dirty="0" err="1">
                <a:solidFill>
                  <a:schemeClr val="bg1"/>
                </a:solidFill>
              </a:rPr>
              <a:t>kaasamine</a:t>
            </a:r>
            <a:r>
              <a:rPr lang="en-US" sz="2400" dirty="0">
                <a:solidFill>
                  <a:schemeClr val="bg1"/>
                </a:solidFill>
              </a:rPr>
              <a:t> </a:t>
            </a:r>
            <a:r>
              <a:rPr lang="en-US" sz="2400" dirty="0" err="1">
                <a:solidFill>
                  <a:schemeClr val="bg1"/>
                </a:solidFill>
              </a:rPr>
              <a:t>võib</a:t>
            </a:r>
            <a:r>
              <a:rPr lang="en-US" sz="2400" dirty="0">
                <a:solidFill>
                  <a:schemeClr val="bg1"/>
                </a:solidFill>
              </a:rPr>
              <a:t> </a:t>
            </a:r>
            <a:r>
              <a:rPr lang="en-US" sz="2400" dirty="0" err="1">
                <a:solidFill>
                  <a:schemeClr val="bg1"/>
                </a:solidFill>
              </a:rPr>
              <a:t>toimuda</a:t>
            </a:r>
            <a:r>
              <a:rPr lang="en-US" sz="2400" dirty="0">
                <a:solidFill>
                  <a:schemeClr val="bg1"/>
                </a:solidFill>
              </a:rPr>
              <a:t> kas </a:t>
            </a:r>
            <a:r>
              <a:rPr lang="en-US" sz="2400" dirty="0" err="1">
                <a:solidFill>
                  <a:schemeClr val="bg1"/>
                </a:solidFill>
              </a:rPr>
              <a:t>õppeprogrammide</a:t>
            </a:r>
            <a:r>
              <a:rPr lang="en-US" sz="2400" dirty="0">
                <a:solidFill>
                  <a:schemeClr val="bg1"/>
                </a:solidFill>
              </a:rPr>
              <a:t> </a:t>
            </a:r>
            <a:r>
              <a:rPr lang="en-US" sz="2400" dirty="0" err="1">
                <a:solidFill>
                  <a:schemeClr val="bg1"/>
                </a:solidFill>
              </a:rPr>
              <a:t>raames</a:t>
            </a:r>
            <a:r>
              <a:rPr lang="en-US" sz="2400" dirty="0">
                <a:solidFill>
                  <a:schemeClr val="bg1"/>
                </a:solidFill>
              </a:rPr>
              <a:t> (</a:t>
            </a:r>
            <a:r>
              <a:rPr lang="en-US" sz="2400" dirty="0" err="1">
                <a:solidFill>
                  <a:schemeClr val="bg1"/>
                </a:solidFill>
              </a:rPr>
              <a:t>nt</a:t>
            </a:r>
            <a:r>
              <a:rPr lang="en-US" sz="2400" dirty="0">
                <a:solidFill>
                  <a:schemeClr val="bg1"/>
                </a:solidFill>
              </a:rPr>
              <a:t> </a:t>
            </a:r>
            <a:r>
              <a:rPr lang="et-EE" sz="2400" dirty="0">
                <a:solidFill>
                  <a:schemeClr val="bg1"/>
                </a:solidFill>
              </a:rPr>
              <a:t>praktiline </a:t>
            </a:r>
            <a:r>
              <a:rPr lang="en-US" sz="2400" dirty="0" err="1">
                <a:solidFill>
                  <a:schemeClr val="bg1"/>
                </a:solidFill>
              </a:rPr>
              <a:t>õpe</a:t>
            </a:r>
            <a:r>
              <a:rPr lang="en-US" sz="2400" dirty="0">
                <a:solidFill>
                  <a:schemeClr val="bg1"/>
                </a:solidFill>
              </a:rPr>
              <a:t>) </a:t>
            </a:r>
            <a:r>
              <a:rPr lang="en-US" sz="2400" dirty="0" err="1">
                <a:solidFill>
                  <a:schemeClr val="bg1"/>
                </a:solidFill>
              </a:rPr>
              <a:t>või</a:t>
            </a:r>
            <a:r>
              <a:rPr lang="en-US" sz="2400" dirty="0">
                <a:solidFill>
                  <a:schemeClr val="bg1"/>
                </a:solidFill>
              </a:rPr>
              <a:t> </a:t>
            </a:r>
            <a:r>
              <a:rPr lang="en-US" sz="2400" dirty="0" err="1">
                <a:solidFill>
                  <a:schemeClr val="bg1"/>
                </a:solidFill>
              </a:rPr>
              <a:t>õppekavaväliste</a:t>
            </a:r>
            <a:r>
              <a:rPr lang="en-US" sz="2400" dirty="0">
                <a:solidFill>
                  <a:schemeClr val="bg1"/>
                </a:solidFill>
              </a:rPr>
              <a:t> </a:t>
            </a:r>
            <a:r>
              <a:rPr lang="en-US" sz="2400" dirty="0" err="1">
                <a:solidFill>
                  <a:schemeClr val="bg1"/>
                </a:solidFill>
              </a:rPr>
              <a:t>tegevuste</a:t>
            </a:r>
            <a:r>
              <a:rPr lang="en-US" sz="2400" dirty="0">
                <a:solidFill>
                  <a:schemeClr val="bg1"/>
                </a:solidFill>
              </a:rPr>
              <a:t> </a:t>
            </a:r>
            <a:r>
              <a:rPr lang="en-US" sz="2400" dirty="0" err="1">
                <a:solidFill>
                  <a:schemeClr val="bg1"/>
                </a:solidFill>
              </a:rPr>
              <a:t>raames</a:t>
            </a:r>
            <a:r>
              <a:rPr lang="en-US" sz="2400" dirty="0">
                <a:solidFill>
                  <a:schemeClr val="bg1"/>
                </a:solidFill>
              </a:rPr>
              <a:t> (</a:t>
            </a:r>
            <a:r>
              <a:rPr lang="en-US" sz="2400" dirty="0" err="1">
                <a:solidFill>
                  <a:schemeClr val="bg1"/>
                </a:solidFill>
              </a:rPr>
              <a:t>nt</a:t>
            </a:r>
            <a:r>
              <a:rPr lang="en-US" sz="2400" dirty="0">
                <a:solidFill>
                  <a:schemeClr val="bg1"/>
                </a:solidFill>
              </a:rPr>
              <a:t> </a:t>
            </a:r>
            <a:r>
              <a:rPr lang="en-US" sz="2400" dirty="0" err="1">
                <a:solidFill>
                  <a:schemeClr val="bg1"/>
                </a:solidFill>
              </a:rPr>
              <a:t>vabatahtlik</a:t>
            </a:r>
            <a:r>
              <a:rPr lang="en-US" sz="2400" dirty="0">
                <a:solidFill>
                  <a:schemeClr val="bg1"/>
                </a:solidFill>
              </a:rPr>
              <a:t> </a:t>
            </a:r>
            <a:r>
              <a:rPr lang="en-US" sz="2400" dirty="0" err="1">
                <a:solidFill>
                  <a:schemeClr val="bg1"/>
                </a:solidFill>
              </a:rPr>
              <a:t>töö</a:t>
            </a:r>
            <a:r>
              <a:rPr lang="en-US" sz="2400" dirty="0">
                <a:solidFill>
                  <a:schemeClr val="bg1"/>
                </a:solidFill>
              </a:rPr>
              <a:t> </a:t>
            </a:r>
            <a:r>
              <a:rPr lang="en-US" sz="2400" dirty="0" err="1">
                <a:solidFill>
                  <a:schemeClr val="bg1"/>
                </a:solidFill>
              </a:rPr>
              <a:t>üliõpilas</a:t>
            </a:r>
            <a:r>
              <a:rPr lang="et-EE" sz="2400" dirty="0">
                <a:solidFill>
                  <a:schemeClr val="bg1"/>
                </a:solidFill>
              </a:rPr>
              <a:t>esinduses</a:t>
            </a:r>
            <a:r>
              <a:rPr lang="en-US" sz="2400" dirty="0">
                <a:solidFill>
                  <a:schemeClr val="bg1"/>
                </a:solidFill>
              </a:rPr>
              <a:t>).</a:t>
            </a:r>
          </a:p>
        </p:txBody>
      </p:sp>
      <p:pic>
        <p:nvPicPr>
          <p:cNvPr id="6" name="Picture Placeholder 5">
            <a:extLst>
              <a:ext uri="{FF2B5EF4-FFF2-40B4-BE49-F238E27FC236}">
                <a16:creationId xmlns:a16="http://schemas.microsoft.com/office/drawing/2014/main" id="{B65D8223-DA5A-4DFB-A91A-56B59CA5E604}"/>
              </a:ext>
            </a:extLst>
          </p:cNvPr>
          <p:cNvPicPr>
            <a:picLocks noGrp="1" noChangeAspect="1"/>
          </p:cNvPicPr>
          <p:nvPr>
            <p:ph type="pic" sz="quarter" idx="10"/>
          </p:nvPr>
        </p:nvPicPr>
        <p:blipFill>
          <a:blip r:embed="rId4" cstate="email">
            <a:extLst>
              <a:ext uri="{28A0092B-C50C-407E-A947-70E740481C1C}">
                <a14:useLocalDpi xmlns:a14="http://schemas.microsoft.com/office/drawing/2010/main"/>
              </a:ext>
            </a:extLst>
          </a:blip>
          <a:srcRect t="5005" b="5005"/>
          <a:stretch>
            <a:fillRect/>
          </a:stretch>
        </p:blipFill>
        <p:spPr/>
      </p:pic>
    </p:spTree>
    <p:extLst>
      <p:ext uri="{BB962C8B-B14F-4D97-AF65-F5344CB8AC3E}">
        <p14:creationId xmlns:p14="http://schemas.microsoft.com/office/powerpoint/2010/main" val="2028125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4" name="Text Placeholder 1">
            <a:extLst>
              <a:ext uri="{FF2B5EF4-FFF2-40B4-BE49-F238E27FC236}">
                <a16:creationId xmlns:a16="http://schemas.microsoft.com/office/drawing/2014/main" id="{B937F055-872D-4C58-AFAA-C7B73D6F672C}"/>
              </a:ext>
            </a:extLst>
          </p:cNvPr>
          <p:cNvSpPr>
            <a:spLocks noGrp="1"/>
          </p:cNvSpPr>
          <p:nvPr>
            <p:ph type="body" sz="quarter" idx="16"/>
          </p:nvPr>
        </p:nvSpPr>
        <p:spPr>
          <a:xfrm>
            <a:off x="1545771" y="417900"/>
            <a:ext cx="4716425" cy="609600"/>
          </a:xfrm>
        </p:spPr>
        <p:txBody>
          <a:bodyPr>
            <a:normAutofit/>
          </a:bodyPr>
          <a:lstStyle/>
          <a:p>
            <a:pPr algn="ctr"/>
            <a:r>
              <a:rPr lang="et-EE" sz="2800" dirty="0"/>
              <a:t>KOGUKOND JA ÜLIÕPILASED</a:t>
            </a:r>
            <a:endParaRPr lang="en-US" sz="2800" dirty="0"/>
          </a:p>
          <a:p>
            <a:endParaRPr lang="en-IE" dirty="0"/>
          </a:p>
        </p:txBody>
      </p:sp>
      <p:sp>
        <p:nvSpPr>
          <p:cNvPr id="17" name="TextBox 16">
            <a:extLst>
              <a:ext uri="{FF2B5EF4-FFF2-40B4-BE49-F238E27FC236}">
                <a16:creationId xmlns:a16="http://schemas.microsoft.com/office/drawing/2014/main" id="{3AB254BD-E79E-427F-A536-821A60E6CEB3}"/>
              </a:ext>
            </a:extLst>
          </p:cNvPr>
          <p:cNvSpPr txBox="1"/>
          <p:nvPr/>
        </p:nvSpPr>
        <p:spPr>
          <a:xfrm>
            <a:off x="1545771" y="1597899"/>
            <a:ext cx="5306291" cy="4524315"/>
          </a:xfrm>
          <a:prstGeom prst="rect">
            <a:avLst/>
          </a:prstGeom>
          <a:noFill/>
        </p:spPr>
        <p:txBody>
          <a:bodyPr wrap="square" rtlCol="0">
            <a:spAutoFit/>
          </a:bodyPr>
          <a:lstStyle/>
          <a:p>
            <a:r>
              <a:rPr lang="en-IE" sz="2400" b="1" dirty="0" err="1">
                <a:solidFill>
                  <a:schemeClr val="bg1"/>
                </a:solidFill>
                <a:hlinkClick r:id="rId3">
                  <a:extLst>
                    <a:ext uri="{A12FA001-AC4F-418D-AE19-62706E023703}">
                      <ahyp:hlinkClr xmlns:ahyp="http://schemas.microsoft.com/office/drawing/2018/hyperlinkcolor" val="tx"/>
                    </a:ext>
                  </a:extLst>
                </a:hlinkClick>
              </a:rPr>
              <a:t>Digitaalse</a:t>
            </a:r>
            <a:r>
              <a:rPr lang="en-IE" sz="2400" b="1" dirty="0">
                <a:solidFill>
                  <a:schemeClr val="bg1"/>
                </a:solidFill>
                <a:hlinkClick r:id="rId3">
                  <a:extLst>
                    <a:ext uri="{A12FA001-AC4F-418D-AE19-62706E023703}">
                      <ahyp:hlinkClr xmlns:ahyp="http://schemas.microsoft.com/office/drawing/2018/hyperlinkcolor" val="tx"/>
                    </a:ext>
                  </a:extLst>
                </a:hlinkClick>
              </a:rPr>
              <a:t> </a:t>
            </a:r>
            <a:r>
              <a:rPr lang="en-IE" sz="2400" b="1" dirty="0" err="1">
                <a:solidFill>
                  <a:schemeClr val="bg1"/>
                </a:solidFill>
                <a:hlinkClick r:id="rId3">
                  <a:extLst>
                    <a:ext uri="{A12FA001-AC4F-418D-AE19-62706E023703}">
                      <ahyp:hlinkClr xmlns:ahyp="http://schemas.microsoft.com/office/drawing/2018/hyperlinkcolor" val="tx"/>
                    </a:ext>
                  </a:extLst>
                </a:hlinkClick>
              </a:rPr>
              <a:t>kodaniku</a:t>
            </a:r>
            <a:r>
              <a:rPr lang="et-EE" sz="2400" b="1" dirty="0">
                <a:solidFill>
                  <a:schemeClr val="bg1"/>
                </a:solidFill>
                <a:hlinkClick r:id="rId3">
                  <a:extLst>
                    <a:ext uri="{A12FA001-AC4F-418D-AE19-62706E023703}">
                      <ahyp:hlinkClr xmlns:ahyp="http://schemas.microsoft.com/office/drawing/2018/hyperlinkcolor" val="tx"/>
                    </a:ext>
                  </a:extLst>
                </a:hlinkClick>
              </a:rPr>
              <a:t>osaluse</a:t>
            </a:r>
            <a:r>
              <a:rPr lang="en-IE" sz="2400" b="1" dirty="0">
                <a:solidFill>
                  <a:schemeClr val="bg1"/>
                </a:solidFill>
                <a:hlinkClick r:id="rId3">
                  <a:extLst>
                    <a:ext uri="{A12FA001-AC4F-418D-AE19-62706E023703}">
                      <ahyp:hlinkClr xmlns:ahyp="http://schemas.microsoft.com/office/drawing/2018/hyperlinkcolor" val="tx"/>
                    </a:ext>
                  </a:extLst>
                </a:hlinkClick>
              </a:rPr>
              <a:t> </a:t>
            </a:r>
            <a:r>
              <a:rPr lang="en-IE" sz="2400" b="1" dirty="0" err="1">
                <a:solidFill>
                  <a:schemeClr val="bg1"/>
                </a:solidFill>
                <a:hlinkClick r:id="rId3">
                  <a:extLst>
                    <a:ext uri="{A12FA001-AC4F-418D-AE19-62706E023703}">
                      <ahyp:hlinkClr xmlns:ahyp="http://schemas.microsoft.com/office/drawing/2018/hyperlinkcolor" val="tx"/>
                    </a:ext>
                  </a:extLst>
                </a:hlinkClick>
              </a:rPr>
              <a:t>juhendi</a:t>
            </a:r>
            <a:r>
              <a:rPr lang="en-IE" sz="2400" b="1" dirty="0">
                <a:solidFill>
                  <a:schemeClr val="bg1"/>
                </a:solidFill>
                <a:hlinkClick r:id="rId3">
                  <a:extLst>
                    <a:ext uri="{A12FA001-AC4F-418D-AE19-62706E023703}">
                      <ahyp:hlinkClr xmlns:ahyp="http://schemas.microsoft.com/office/drawing/2018/hyperlinkcolor" val="tx"/>
                    </a:ext>
                  </a:extLst>
                </a:hlinkClick>
              </a:rPr>
              <a:t> </a:t>
            </a:r>
            <a:r>
              <a:rPr lang="en-IE" sz="2400" dirty="0" err="1">
                <a:solidFill>
                  <a:schemeClr val="bg1"/>
                </a:solidFill>
              </a:rPr>
              <a:t>jaoks</a:t>
            </a:r>
            <a:r>
              <a:rPr lang="en-IE" sz="2400" dirty="0">
                <a:solidFill>
                  <a:schemeClr val="bg1"/>
                </a:solidFill>
              </a:rPr>
              <a:t> </a:t>
            </a:r>
            <a:r>
              <a:rPr lang="en-IE" sz="2400" dirty="0" err="1">
                <a:solidFill>
                  <a:schemeClr val="bg1"/>
                </a:solidFill>
              </a:rPr>
              <a:t>läbiviidud</a:t>
            </a:r>
            <a:r>
              <a:rPr lang="en-IE" sz="2400" dirty="0">
                <a:solidFill>
                  <a:schemeClr val="bg1"/>
                </a:solidFill>
              </a:rPr>
              <a:t> </a:t>
            </a:r>
            <a:r>
              <a:rPr lang="en-IE" sz="2400" dirty="0" err="1">
                <a:solidFill>
                  <a:schemeClr val="bg1"/>
                </a:solidFill>
              </a:rPr>
              <a:t>juhtumiuuringute</a:t>
            </a:r>
            <a:r>
              <a:rPr lang="en-IE" sz="2400" dirty="0">
                <a:solidFill>
                  <a:schemeClr val="bg1"/>
                </a:solidFill>
              </a:rPr>
              <a:t> </a:t>
            </a:r>
            <a:r>
              <a:rPr lang="en-IE" sz="2400" dirty="0" err="1">
                <a:solidFill>
                  <a:schemeClr val="bg1"/>
                </a:solidFill>
              </a:rPr>
              <a:t>käigus</a:t>
            </a:r>
            <a:r>
              <a:rPr lang="en-IE" sz="2400" dirty="0">
                <a:solidFill>
                  <a:schemeClr val="bg1"/>
                </a:solidFill>
              </a:rPr>
              <a:t> </a:t>
            </a:r>
            <a:r>
              <a:rPr lang="et-EE" sz="2400" dirty="0">
                <a:solidFill>
                  <a:schemeClr val="bg1"/>
                </a:solidFill>
              </a:rPr>
              <a:t>leiti </a:t>
            </a:r>
            <a:r>
              <a:rPr lang="en-IE" sz="2400" dirty="0" err="1">
                <a:solidFill>
                  <a:schemeClr val="bg1"/>
                </a:solidFill>
              </a:rPr>
              <a:t>palju</a:t>
            </a:r>
            <a:r>
              <a:rPr lang="en-IE" sz="2400" dirty="0">
                <a:solidFill>
                  <a:schemeClr val="bg1"/>
                </a:solidFill>
              </a:rPr>
              <a:t> </a:t>
            </a:r>
            <a:r>
              <a:rPr lang="en-IE" sz="2400" dirty="0" err="1">
                <a:solidFill>
                  <a:schemeClr val="bg1"/>
                </a:solidFill>
              </a:rPr>
              <a:t>kodanikuosaluse</a:t>
            </a:r>
            <a:r>
              <a:rPr lang="en-IE" sz="2400" dirty="0">
                <a:solidFill>
                  <a:schemeClr val="bg1"/>
                </a:solidFill>
              </a:rPr>
              <a:t> </a:t>
            </a:r>
            <a:r>
              <a:rPr lang="en-IE" sz="2400" dirty="0" err="1">
                <a:solidFill>
                  <a:schemeClr val="bg1"/>
                </a:solidFill>
              </a:rPr>
              <a:t>projektide</a:t>
            </a:r>
            <a:r>
              <a:rPr lang="et-EE" sz="2400" dirty="0">
                <a:solidFill>
                  <a:schemeClr val="bg1"/>
                </a:solidFill>
              </a:rPr>
              <a:t> näiteid</a:t>
            </a:r>
            <a:r>
              <a:rPr lang="en-IE" sz="2400" dirty="0">
                <a:solidFill>
                  <a:schemeClr val="bg1"/>
                </a:solidFill>
              </a:rPr>
              <a:t>, </a:t>
            </a:r>
            <a:r>
              <a:rPr lang="et-EE" sz="2400" dirty="0">
                <a:solidFill>
                  <a:schemeClr val="bg1"/>
                </a:solidFill>
              </a:rPr>
              <a:t>mis omasid </a:t>
            </a:r>
            <a:r>
              <a:rPr lang="en-IE" sz="2400" dirty="0" err="1">
                <a:solidFill>
                  <a:schemeClr val="bg1"/>
                </a:solidFill>
              </a:rPr>
              <a:t>positiivse</a:t>
            </a:r>
            <a:r>
              <a:rPr lang="et-EE" sz="2400" dirty="0">
                <a:solidFill>
                  <a:schemeClr val="bg1"/>
                </a:solidFill>
              </a:rPr>
              <a:t>t mõju mitte ainult õppijate</a:t>
            </a:r>
            <a:r>
              <a:rPr lang="en-IE" sz="2400" dirty="0">
                <a:solidFill>
                  <a:schemeClr val="bg1"/>
                </a:solidFill>
              </a:rPr>
              <a:t>, </a:t>
            </a:r>
            <a:r>
              <a:rPr lang="en-IE" sz="2400" dirty="0" err="1">
                <a:solidFill>
                  <a:schemeClr val="bg1"/>
                </a:solidFill>
              </a:rPr>
              <a:t>vaid</a:t>
            </a:r>
            <a:r>
              <a:rPr lang="en-IE" sz="2400" dirty="0">
                <a:solidFill>
                  <a:schemeClr val="bg1"/>
                </a:solidFill>
              </a:rPr>
              <a:t> ka </a:t>
            </a:r>
            <a:r>
              <a:rPr lang="en-IE" sz="2400" dirty="0" err="1">
                <a:solidFill>
                  <a:schemeClr val="bg1"/>
                </a:solidFill>
              </a:rPr>
              <a:t>kogukonna</a:t>
            </a:r>
            <a:r>
              <a:rPr lang="en-IE" sz="2400" dirty="0">
                <a:solidFill>
                  <a:schemeClr val="bg1"/>
                </a:solidFill>
              </a:rPr>
              <a:t> </a:t>
            </a:r>
            <a:r>
              <a:rPr lang="en-IE" sz="2400" dirty="0" err="1">
                <a:solidFill>
                  <a:schemeClr val="bg1"/>
                </a:solidFill>
              </a:rPr>
              <a:t>jaoks</a:t>
            </a:r>
            <a:r>
              <a:rPr lang="en-IE" sz="2400" dirty="0">
                <a:solidFill>
                  <a:schemeClr val="bg1"/>
                </a:solidFill>
              </a:rPr>
              <a:t>.</a:t>
            </a:r>
          </a:p>
          <a:p>
            <a:endParaRPr lang="en-IE" sz="2400" dirty="0">
              <a:solidFill>
                <a:schemeClr val="bg1"/>
              </a:solidFill>
            </a:endParaRPr>
          </a:p>
          <a:p>
            <a:r>
              <a:rPr lang="en-IE" sz="2400" dirty="0" err="1">
                <a:solidFill>
                  <a:schemeClr val="bg1"/>
                </a:solidFill>
              </a:rPr>
              <a:t>Põhj</a:t>
            </a:r>
            <a:r>
              <a:rPr lang="et-EE" sz="2400" dirty="0" err="1">
                <a:solidFill>
                  <a:schemeClr val="bg1"/>
                </a:solidFill>
              </a:rPr>
              <a:t>endused</a:t>
            </a:r>
            <a:r>
              <a:rPr lang="en-IE" sz="2400" dirty="0">
                <a:solidFill>
                  <a:schemeClr val="bg1"/>
                </a:solidFill>
              </a:rPr>
              <a:t> </a:t>
            </a:r>
            <a:r>
              <a:rPr lang="en-IE" sz="2400" dirty="0" err="1">
                <a:solidFill>
                  <a:schemeClr val="bg1"/>
                </a:solidFill>
              </a:rPr>
              <a:t>ulatusid</a:t>
            </a:r>
            <a:r>
              <a:rPr lang="en-IE" sz="2400" dirty="0">
                <a:solidFill>
                  <a:schemeClr val="bg1"/>
                </a:solidFill>
              </a:rPr>
              <a:t> </a:t>
            </a:r>
            <a:r>
              <a:rPr lang="en-IE" sz="2400" dirty="0" err="1">
                <a:solidFill>
                  <a:schemeClr val="bg1"/>
                </a:solidFill>
              </a:rPr>
              <a:t>väikeettevõtete</a:t>
            </a:r>
            <a:r>
              <a:rPr lang="en-IE" sz="2400" dirty="0">
                <a:solidFill>
                  <a:schemeClr val="bg1"/>
                </a:solidFill>
              </a:rPr>
              <a:t> </a:t>
            </a:r>
            <a:r>
              <a:rPr lang="en-IE" sz="2400" dirty="0" err="1">
                <a:solidFill>
                  <a:schemeClr val="bg1"/>
                </a:solidFill>
              </a:rPr>
              <a:t>edukaks</a:t>
            </a:r>
            <a:r>
              <a:rPr lang="en-IE" sz="2400" dirty="0">
                <a:solidFill>
                  <a:schemeClr val="bg1"/>
                </a:solidFill>
              </a:rPr>
              <a:t> </a:t>
            </a:r>
            <a:r>
              <a:rPr lang="en-IE" sz="2400" dirty="0" err="1">
                <a:solidFill>
                  <a:schemeClr val="bg1"/>
                </a:solidFill>
              </a:rPr>
              <a:t>saamise</a:t>
            </a:r>
            <a:r>
              <a:rPr lang="en-IE" sz="2400" dirty="0">
                <a:solidFill>
                  <a:schemeClr val="bg1"/>
                </a:solidFill>
              </a:rPr>
              <a:t> </a:t>
            </a:r>
            <a:r>
              <a:rPr lang="en-IE" sz="2400" dirty="0" err="1">
                <a:solidFill>
                  <a:schemeClr val="bg1"/>
                </a:solidFill>
              </a:rPr>
              <a:t>aitamisest</a:t>
            </a:r>
            <a:r>
              <a:rPr lang="en-IE" sz="2400" dirty="0">
                <a:solidFill>
                  <a:schemeClr val="bg1"/>
                </a:solidFill>
              </a:rPr>
              <a:t> </a:t>
            </a:r>
            <a:r>
              <a:rPr lang="en-IE" sz="2400" dirty="0" err="1">
                <a:solidFill>
                  <a:schemeClr val="bg1"/>
                </a:solidFill>
              </a:rPr>
              <a:t>kuni</a:t>
            </a:r>
            <a:r>
              <a:rPr lang="en-IE" sz="2400" dirty="0">
                <a:solidFill>
                  <a:schemeClr val="bg1"/>
                </a:solidFill>
              </a:rPr>
              <a:t> </a:t>
            </a:r>
            <a:r>
              <a:rPr lang="en-IE" sz="2400" dirty="0" err="1">
                <a:solidFill>
                  <a:schemeClr val="bg1"/>
                </a:solidFill>
              </a:rPr>
              <a:t>abivajajatele</a:t>
            </a:r>
            <a:r>
              <a:rPr lang="en-IE" sz="2400" dirty="0">
                <a:solidFill>
                  <a:schemeClr val="bg1"/>
                </a:solidFill>
              </a:rPr>
              <a:t> </a:t>
            </a:r>
            <a:r>
              <a:rPr lang="en-IE" sz="2400" dirty="0" err="1">
                <a:solidFill>
                  <a:schemeClr val="bg1"/>
                </a:solidFill>
              </a:rPr>
              <a:t>teenuste</a:t>
            </a:r>
            <a:r>
              <a:rPr lang="en-IE" sz="2400" dirty="0">
                <a:solidFill>
                  <a:schemeClr val="bg1"/>
                </a:solidFill>
              </a:rPr>
              <a:t> </a:t>
            </a:r>
            <a:r>
              <a:rPr lang="en-IE" sz="2400" dirty="0" err="1">
                <a:solidFill>
                  <a:schemeClr val="bg1"/>
                </a:solidFill>
              </a:rPr>
              <a:t>pakkumiseni</a:t>
            </a:r>
            <a:r>
              <a:rPr lang="en-IE" sz="2400" dirty="0">
                <a:solidFill>
                  <a:schemeClr val="bg1"/>
                </a:solidFill>
              </a:rPr>
              <a:t>.</a:t>
            </a:r>
            <a:endParaRPr lang="et-EE" sz="2400" dirty="0">
              <a:solidFill>
                <a:schemeClr val="bg1"/>
              </a:solidFill>
            </a:endParaRPr>
          </a:p>
          <a:p>
            <a:endParaRPr lang="et-EE" sz="2400" dirty="0">
              <a:solidFill>
                <a:schemeClr val="bg1"/>
              </a:solidFill>
            </a:endParaRPr>
          </a:p>
          <a:p>
            <a:r>
              <a:rPr lang="en-IE" sz="2400" dirty="0" err="1">
                <a:solidFill>
                  <a:schemeClr val="bg1"/>
                </a:solidFill>
              </a:rPr>
              <a:t>Õpime</a:t>
            </a:r>
            <a:r>
              <a:rPr lang="en-IE" sz="2400" dirty="0">
                <a:solidFill>
                  <a:schemeClr val="bg1"/>
                </a:solidFill>
              </a:rPr>
              <a:t> </a:t>
            </a:r>
            <a:r>
              <a:rPr lang="et-EE" sz="2400" dirty="0" err="1">
                <a:solidFill>
                  <a:schemeClr val="bg1"/>
                </a:solidFill>
              </a:rPr>
              <a:t>üli</a:t>
            </a:r>
            <a:r>
              <a:rPr lang="en-IE" sz="2400" dirty="0" err="1">
                <a:solidFill>
                  <a:schemeClr val="bg1"/>
                </a:solidFill>
              </a:rPr>
              <a:t>õpilaste</a:t>
            </a:r>
            <a:r>
              <a:rPr lang="en-IE" sz="2400" dirty="0">
                <a:solidFill>
                  <a:schemeClr val="bg1"/>
                </a:solidFill>
              </a:rPr>
              <a:t> </a:t>
            </a:r>
            <a:r>
              <a:rPr lang="en-IE" sz="2400" dirty="0" err="1">
                <a:solidFill>
                  <a:schemeClr val="bg1"/>
                </a:solidFill>
              </a:rPr>
              <a:t>kogemustest</a:t>
            </a:r>
            <a:r>
              <a:rPr lang="en-IE" sz="2400" dirty="0">
                <a:solidFill>
                  <a:schemeClr val="bg1"/>
                </a:solidFill>
              </a:rPr>
              <a:t>...</a:t>
            </a:r>
          </a:p>
        </p:txBody>
      </p:sp>
      <p:pic>
        <p:nvPicPr>
          <p:cNvPr id="20" name="Picture Placeholder 19">
            <a:extLst>
              <a:ext uri="{FF2B5EF4-FFF2-40B4-BE49-F238E27FC236}">
                <a16:creationId xmlns:a16="http://schemas.microsoft.com/office/drawing/2014/main" id="{004C8147-8D79-46FB-888C-5FA7E1800CCA}"/>
              </a:ext>
            </a:extLst>
          </p:cNvPr>
          <p:cNvPicPr>
            <a:picLocks noGrp="1" noChangeAspect="1"/>
          </p:cNvPicPr>
          <p:nvPr>
            <p:ph type="pic" sz="quarter" idx="10"/>
          </p:nvPr>
        </p:nvPicPr>
        <p:blipFill rotWithShape="1">
          <a:blip r:embed="rId4" cstate="email">
            <a:extLst>
              <a:ext uri="{28A0092B-C50C-407E-A947-70E740481C1C}">
                <a14:useLocalDpi xmlns:a14="http://schemas.microsoft.com/office/drawing/2010/main"/>
              </a:ext>
            </a:extLst>
          </a:blip>
          <a:srcRect l="7934" r="38490"/>
          <a:stretch/>
        </p:blipFill>
        <p:spPr>
          <a:xfrm>
            <a:off x="6852062" y="228600"/>
            <a:ext cx="5105121" cy="6362700"/>
          </a:xfrm>
        </p:spPr>
      </p:pic>
      <p:sp>
        <p:nvSpPr>
          <p:cNvPr id="21" name="TextBox 20">
            <a:extLst>
              <a:ext uri="{FF2B5EF4-FFF2-40B4-BE49-F238E27FC236}">
                <a16:creationId xmlns:a16="http://schemas.microsoft.com/office/drawing/2014/main" id="{BD1499AA-23DE-4BA1-9A8B-4CC5EC377416}"/>
              </a:ext>
            </a:extLst>
          </p:cNvPr>
          <p:cNvSpPr txBox="1"/>
          <p:nvPr/>
        </p:nvSpPr>
        <p:spPr>
          <a:xfrm>
            <a:off x="6852062" y="6504278"/>
            <a:ext cx="1872343" cy="369332"/>
          </a:xfrm>
          <a:prstGeom prst="rect">
            <a:avLst/>
          </a:prstGeom>
          <a:noFill/>
        </p:spPr>
        <p:txBody>
          <a:bodyPr wrap="square" rtlCol="0">
            <a:spAutoFit/>
          </a:bodyPr>
          <a:lstStyle/>
          <a:p>
            <a:r>
              <a:rPr lang="en-IE" dirty="0" err="1">
                <a:solidFill>
                  <a:schemeClr val="accent3"/>
                </a:solidFill>
                <a:hlinkClick r:id="rId5">
                  <a:extLst>
                    <a:ext uri="{A12FA001-AC4F-418D-AE19-62706E023703}">
                      <ahyp:hlinkClr xmlns:ahyp="http://schemas.microsoft.com/office/drawing/2018/hyperlinkcolor" val="tx"/>
                    </a:ext>
                  </a:extLst>
                </a:hlinkClick>
              </a:rPr>
              <a:t>Allikas</a:t>
            </a:r>
            <a:endParaRPr lang="en-IE" dirty="0">
              <a:solidFill>
                <a:schemeClr val="accent3"/>
              </a:solidFill>
            </a:endParaRPr>
          </a:p>
        </p:txBody>
      </p:sp>
    </p:spTree>
    <p:extLst>
      <p:ext uri="{BB962C8B-B14F-4D97-AF65-F5344CB8AC3E}">
        <p14:creationId xmlns:p14="http://schemas.microsoft.com/office/powerpoint/2010/main" val="31068943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9307837-B207-4C12-A1F2-6EBF6E779670}"/>
              </a:ext>
            </a:extLst>
          </p:cNvPr>
          <p:cNvSpPr>
            <a:spLocks noGrp="1"/>
          </p:cNvSpPr>
          <p:nvPr>
            <p:ph type="body" sz="quarter" idx="18"/>
          </p:nvPr>
        </p:nvSpPr>
        <p:spPr>
          <a:xfrm>
            <a:off x="1718561" y="1506541"/>
            <a:ext cx="4621841" cy="5084759"/>
          </a:xfrm>
        </p:spPr>
        <p:txBody>
          <a:bodyPr>
            <a:normAutofit fontScale="92500" lnSpcReduction="20000"/>
          </a:bodyPr>
          <a:lstStyle/>
          <a:p>
            <a:pPr marL="0">
              <a:lnSpc>
                <a:spcPct val="110000"/>
              </a:lnSpc>
            </a:pPr>
            <a:r>
              <a:rPr lang="en-US" dirty="0" err="1"/>
              <a:t>Iirimaa</a:t>
            </a:r>
            <a:r>
              <a:rPr lang="en-US" dirty="0"/>
              <a:t> Galway Mayo </a:t>
            </a:r>
            <a:r>
              <a:rPr lang="en-US" dirty="0" err="1"/>
              <a:t>Tehnoloogiainstituut</a:t>
            </a:r>
            <a:r>
              <a:rPr lang="en-US" dirty="0"/>
              <a:t> (GMIT) </a:t>
            </a:r>
            <a:r>
              <a:rPr lang="en-US" dirty="0" err="1"/>
              <a:t>töötas</a:t>
            </a:r>
            <a:r>
              <a:rPr lang="en-US" dirty="0"/>
              <a:t> </a:t>
            </a:r>
            <a:r>
              <a:rPr lang="en-US" dirty="0" err="1"/>
              <a:t>välja</a:t>
            </a:r>
            <a:r>
              <a:rPr lang="en-US" dirty="0"/>
              <a:t> </a:t>
            </a:r>
            <a:r>
              <a:rPr lang="en-US" dirty="0" err="1"/>
              <a:t>mooduli</a:t>
            </a:r>
            <a:r>
              <a:rPr lang="en-US" dirty="0"/>
              <a:t> </a:t>
            </a:r>
            <a:r>
              <a:rPr lang="en-US" dirty="0" err="1"/>
              <a:t>oma</a:t>
            </a:r>
            <a:r>
              <a:rPr lang="en-US" dirty="0"/>
              <a:t> </a:t>
            </a:r>
            <a:r>
              <a:rPr lang="en-US" dirty="0" err="1"/>
              <a:t>turundusvaldkonna</a:t>
            </a:r>
            <a:r>
              <a:rPr lang="en-US" dirty="0"/>
              <a:t> </a:t>
            </a:r>
            <a:r>
              <a:rPr lang="en-US" dirty="0" err="1"/>
              <a:t>kursuste</a:t>
            </a:r>
            <a:r>
              <a:rPr lang="en-US" dirty="0"/>
              <a:t> </a:t>
            </a:r>
            <a:r>
              <a:rPr lang="en-US" dirty="0" err="1"/>
              <a:t>jaoks</a:t>
            </a:r>
            <a:r>
              <a:rPr lang="en-US" dirty="0"/>
              <a:t>. See </a:t>
            </a:r>
            <a:r>
              <a:rPr lang="en-US" dirty="0" err="1"/>
              <a:t>moodul</a:t>
            </a:r>
            <a:r>
              <a:rPr lang="en-US" dirty="0"/>
              <a:t> </a:t>
            </a:r>
            <a:r>
              <a:rPr lang="en-US" dirty="0" err="1"/>
              <a:t>pakkus</a:t>
            </a:r>
            <a:r>
              <a:rPr lang="en-US" dirty="0"/>
              <a:t> </a:t>
            </a:r>
            <a:r>
              <a:rPr lang="en-US" dirty="0" err="1"/>
              <a:t>turundus</a:t>
            </a:r>
            <a:r>
              <a:rPr lang="en-US" dirty="0"/>
              <a:t>- ja </a:t>
            </a:r>
            <a:r>
              <a:rPr lang="en-US" dirty="0" err="1"/>
              <a:t>disainitudengitele</a:t>
            </a:r>
            <a:r>
              <a:rPr lang="en-US" dirty="0"/>
              <a:t> </a:t>
            </a:r>
            <a:r>
              <a:rPr lang="en-US" dirty="0" err="1"/>
              <a:t>vajalikke</a:t>
            </a:r>
            <a:r>
              <a:rPr lang="en-US" dirty="0"/>
              <a:t> </a:t>
            </a:r>
            <a:r>
              <a:rPr lang="en-US" dirty="0" err="1"/>
              <a:t>oskusi</a:t>
            </a:r>
            <a:r>
              <a:rPr lang="en-US" dirty="0"/>
              <a:t>, mis </a:t>
            </a:r>
            <a:r>
              <a:rPr lang="en-US" dirty="0" err="1"/>
              <a:t>toetavad</a:t>
            </a:r>
            <a:r>
              <a:rPr lang="en-US" dirty="0"/>
              <a:t> </a:t>
            </a:r>
            <a:r>
              <a:rPr lang="en-US" dirty="0" err="1"/>
              <a:t>vabatahtliku</a:t>
            </a:r>
            <a:r>
              <a:rPr lang="en-US" dirty="0"/>
              <a:t> </a:t>
            </a:r>
            <a:r>
              <a:rPr lang="en-US" dirty="0" err="1"/>
              <a:t>või</a:t>
            </a:r>
            <a:r>
              <a:rPr lang="en-US" dirty="0"/>
              <a:t> </a:t>
            </a:r>
            <a:r>
              <a:rPr lang="en-US" dirty="0" err="1"/>
              <a:t>kogukonnaprojekti</a:t>
            </a:r>
            <a:r>
              <a:rPr lang="en-US" dirty="0"/>
              <a:t> </a:t>
            </a:r>
            <a:r>
              <a:rPr lang="en-US" dirty="0" err="1"/>
              <a:t>väljatöötamist</a:t>
            </a:r>
            <a:r>
              <a:rPr lang="en-US" dirty="0"/>
              <a:t>.</a:t>
            </a:r>
          </a:p>
          <a:p>
            <a:pPr marL="0">
              <a:lnSpc>
                <a:spcPct val="110000"/>
              </a:lnSpc>
            </a:pPr>
            <a:r>
              <a:rPr lang="en-US" dirty="0" err="1"/>
              <a:t>Üliõpilased</a:t>
            </a:r>
            <a:r>
              <a:rPr lang="en-US" dirty="0"/>
              <a:t> </a:t>
            </a:r>
            <a:r>
              <a:rPr lang="en-US" dirty="0" err="1"/>
              <a:t>pakkusid</a:t>
            </a:r>
            <a:r>
              <a:rPr lang="en-US" dirty="0"/>
              <a:t> </a:t>
            </a:r>
            <a:r>
              <a:rPr lang="en-US" dirty="0" err="1"/>
              <a:t>oma</a:t>
            </a:r>
            <a:r>
              <a:rPr lang="en-US" dirty="0"/>
              <a:t> </a:t>
            </a:r>
            <a:r>
              <a:rPr lang="en-US" dirty="0" err="1"/>
              <a:t>oskusi</a:t>
            </a:r>
            <a:r>
              <a:rPr lang="en-US" dirty="0"/>
              <a:t> ja </a:t>
            </a:r>
            <a:r>
              <a:rPr lang="en-US" dirty="0" err="1"/>
              <a:t>teadmisi</a:t>
            </a:r>
            <a:r>
              <a:rPr lang="en-US" dirty="0"/>
              <a:t> </a:t>
            </a:r>
            <a:r>
              <a:rPr lang="en-US" dirty="0" err="1"/>
              <a:t>kohalikele</a:t>
            </a:r>
            <a:r>
              <a:rPr lang="en-US" dirty="0"/>
              <a:t> </a:t>
            </a:r>
            <a:r>
              <a:rPr lang="en-US" dirty="0" err="1"/>
              <a:t>kogukondadele</a:t>
            </a:r>
            <a:r>
              <a:rPr lang="en-US" dirty="0"/>
              <a:t>. </a:t>
            </a:r>
            <a:r>
              <a:rPr lang="en-US" dirty="0" err="1"/>
              <a:t>Nad</a:t>
            </a:r>
            <a:r>
              <a:rPr lang="en-US" dirty="0"/>
              <a:t> </a:t>
            </a:r>
            <a:r>
              <a:rPr lang="en-US" dirty="0" err="1"/>
              <a:t>töötasid</a:t>
            </a:r>
            <a:r>
              <a:rPr lang="en-US" dirty="0"/>
              <a:t> </a:t>
            </a:r>
            <a:r>
              <a:rPr lang="en-US" dirty="0" err="1"/>
              <a:t>vahetult</a:t>
            </a:r>
            <a:r>
              <a:rPr lang="en-US" dirty="0"/>
              <a:t> </a:t>
            </a:r>
            <a:r>
              <a:rPr lang="en-US" dirty="0" err="1"/>
              <a:t>kogukondade</a:t>
            </a:r>
            <a:r>
              <a:rPr lang="en-US" dirty="0"/>
              <a:t> ja </a:t>
            </a:r>
            <a:r>
              <a:rPr lang="en-US" dirty="0" err="1"/>
              <a:t>vabatahtlike</a:t>
            </a:r>
            <a:r>
              <a:rPr lang="en-US" dirty="0"/>
              <a:t> </a:t>
            </a:r>
            <a:r>
              <a:rPr lang="en-US" dirty="0" err="1"/>
              <a:t>organisatsioonidega</a:t>
            </a:r>
            <a:r>
              <a:rPr lang="en-US" dirty="0"/>
              <a:t>, </a:t>
            </a:r>
            <a:r>
              <a:rPr lang="en-US" dirty="0" err="1"/>
              <a:t>abistades</a:t>
            </a:r>
            <a:r>
              <a:rPr lang="en-US" dirty="0"/>
              <a:t> </a:t>
            </a:r>
            <a:r>
              <a:rPr lang="en-US" dirty="0" err="1"/>
              <a:t>neid</a:t>
            </a:r>
            <a:r>
              <a:rPr lang="en-US" dirty="0"/>
              <a:t> </a:t>
            </a:r>
            <a:r>
              <a:rPr lang="en-US" dirty="0" err="1"/>
              <a:t>oma</a:t>
            </a:r>
            <a:r>
              <a:rPr lang="en-US" dirty="0"/>
              <a:t> </a:t>
            </a:r>
            <a:r>
              <a:rPr lang="en-US" dirty="0" err="1"/>
              <a:t>digilahenduste</a:t>
            </a:r>
            <a:r>
              <a:rPr lang="en-US" dirty="0"/>
              <a:t> </a:t>
            </a:r>
            <a:r>
              <a:rPr lang="en-US" dirty="0" err="1"/>
              <a:t>ideede</a:t>
            </a:r>
            <a:r>
              <a:rPr lang="en-US" dirty="0"/>
              <a:t> ja </a:t>
            </a:r>
            <a:r>
              <a:rPr lang="en-US" dirty="0" err="1"/>
              <a:t>oskustega</a:t>
            </a:r>
            <a:r>
              <a:rPr lang="en-US" dirty="0"/>
              <a:t> </a:t>
            </a:r>
            <a:r>
              <a:rPr lang="en-US" dirty="0" err="1"/>
              <a:t>ning</a:t>
            </a:r>
            <a:r>
              <a:rPr lang="en-US" dirty="0"/>
              <a:t> </a:t>
            </a:r>
            <a:r>
              <a:rPr lang="en-US" dirty="0" err="1"/>
              <a:t>rakendasid</a:t>
            </a:r>
            <a:r>
              <a:rPr lang="en-US" dirty="0"/>
              <a:t> </a:t>
            </a:r>
            <a:r>
              <a:rPr lang="en-US" dirty="0" err="1"/>
              <a:t>kogu</a:t>
            </a:r>
            <a:r>
              <a:rPr lang="en-US" dirty="0"/>
              <a:t> </a:t>
            </a:r>
            <a:r>
              <a:rPr lang="en-US" dirty="0" err="1"/>
              <a:t>mooduli</a:t>
            </a:r>
            <a:r>
              <a:rPr lang="en-US" dirty="0"/>
              <a:t> </a:t>
            </a:r>
            <a:r>
              <a:rPr lang="en-US" dirty="0" err="1"/>
              <a:t>jooksul</a:t>
            </a:r>
            <a:r>
              <a:rPr lang="en-US" dirty="0"/>
              <a:t> </a:t>
            </a:r>
            <a:r>
              <a:rPr lang="en-US" dirty="0" err="1"/>
              <a:t>õpitut</a:t>
            </a:r>
            <a:r>
              <a:rPr lang="en-US" dirty="0"/>
              <a:t> </a:t>
            </a:r>
            <a:r>
              <a:rPr lang="en-US" dirty="0" err="1"/>
              <a:t>reaalses</a:t>
            </a:r>
            <a:r>
              <a:rPr lang="en-US" dirty="0"/>
              <a:t> </a:t>
            </a:r>
            <a:r>
              <a:rPr lang="en-US" dirty="0" err="1"/>
              <a:t>elus</a:t>
            </a:r>
            <a:r>
              <a:rPr lang="en-US" dirty="0"/>
              <a:t>.</a:t>
            </a:r>
          </a:p>
          <a:p>
            <a:endParaRPr lang="en-IE" dirty="0"/>
          </a:p>
        </p:txBody>
      </p:sp>
      <p:sp>
        <p:nvSpPr>
          <p:cNvPr id="5" name="Text Placeholder 4">
            <a:extLst>
              <a:ext uri="{FF2B5EF4-FFF2-40B4-BE49-F238E27FC236}">
                <a16:creationId xmlns:a16="http://schemas.microsoft.com/office/drawing/2014/main" id="{55AD6B51-0054-4632-BAC7-2CEAD6FB8A83}"/>
              </a:ext>
            </a:extLst>
          </p:cNvPr>
          <p:cNvSpPr>
            <a:spLocks noGrp="1"/>
          </p:cNvSpPr>
          <p:nvPr>
            <p:ph type="body" sz="quarter" idx="16"/>
          </p:nvPr>
        </p:nvSpPr>
        <p:spPr>
          <a:xfrm>
            <a:off x="1718561" y="228600"/>
            <a:ext cx="4821387" cy="949131"/>
          </a:xfrm>
        </p:spPr>
        <p:txBody>
          <a:bodyPr>
            <a:normAutofit/>
          </a:bodyPr>
          <a:lstStyle/>
          <a:p>
            <a:r>
              <a:rPr lang="en-US" sz="2800" dirty="0"/>
              <a:t>GMIT</a:t>
            </a:r>
            <a:r>
              <a:rPr lang="et-EE" sz="2800" dirty="0"/>
              <a:t> </a:t>
            </a:r>
            <a:r>
              <a:rPr lang="en-US" sz="2800" dirty="0"/>
              <a:t>– </a:t>
            </a:r>
            <a:r>
              <a:rPr lang="et-EE" sz="2800" dirty="0"/>
              <a:t>TURUNDUSE JA DISAINI MOODUL</a:t>
            </a:r>
            <a:endParaRPr lang="en-IE" sz="2800" dirty="0"/>
          </a:p>
        </p:txBody>
      </p:sp>
      <p:sp>
        <p:nvSpPr>
          <p:cNvPr id="7" name="TextBox 6">
            <a:extLst>
              <a:ext uri="{FF2B5EF4-FFF2-40B4-BE49-F238E27FC236}">
                <a16:creationId xmlns:a16="http://schemas.microsoft.com/office/drawing/2014/main" id="{083AA119-3A1F-4503-B826-B93B570F6F7E}"/>
              </a:ext>
            </a:extLst>
          </p:cNvPr>
          <p:cNvSpPr txBox="1"/>
          <p:nvPr/>
        </p:nvSpPr>
        <p:spPr>
          <a:xfrm rot="16200000">
            <a:off x="-669941" y="3406663"/>
            <a:ext cx="2455856" cy="646331"/>
          </a:xfrm>
          <a:prstGeom prst="rect">
            <a:avLst/>
          </a:prstGeom>
          <a:solidFill>
            <a:srgbClr val="FDC562"/>
          </a:solidFill>
        </p:spPr>
        <p:txBody>
          <a:bodyPr wrap="square">
            <a:spAutoFit/>
          </a:bodyPr>
          <a:lstStyle/>
          <a:p>
            <a:r>
              <a:rPr lang="et-EE" sz="3600" dirty="0">
                <a:solidFill>
                  <a:srgbClr val="23385C"/>
                </a:solidFill>
              </a:rPr>
              <a:t>HEA NÄIDE</a:t>
            </a:r>
            <a:endParaRPr lang="en-US" sz="1800" dirty="0">
              <a:solidFill>
                <a:srgbClr val="23385C"/>
              </a:solidFill>
            </a:endParaRPr>
          </a:p>
        </p:txBody>
      </p:sp>
      <p:pic>
        <p:nvPicPr>
          <p:cNvPr id="11" name="Picture Placeholder 10">
            <a:extLst>
              <a:ext uri="{FF2B5EF4-FFF2-40B4-BE49-F238E27FC236}">
                <a16:creationId xmlns:a16="http://schemas.microsoft.com/office/drawing/2014/main" id="{DC7438B7-0478-4FA7-BE26-5BF9EA972B6C}"/>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l="23253" r="23253"/>
          <a:stretch>
            <a:fillRect/>
          </a:stretch>
        </p:blipFill>
        <p:spPr/>
      </p:pic>
    </p:spTree>
    <p:extLst>
      <p:ext uri="{BB962C8B-B14F-4D97-AF65-F5344CB8AC3E}">
        <p14:creationId xmlns:p14="http://schemas.microsoft.com/office/powerpoint/2010/main" val="1779614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EFC8BD0-B659-469C-9736-6726E162F66B}"/>
              </a:ext>
            </a:extLst>
          </p:cNvPr>
          <p:cNvSpPr>
            <a:spLocks noGrp="1"/>
          </p:cNvSpPr>
          <p:nvPr>
            <p:ph type="body" sz="quarter" idx="16"/>
          </p:nvPr>
        </p:nvSpPr>
        <p:spPr>
          <a:xfrm>
            <a:off x="2085975" y="673100"/>
            <a:ext cx="8823325" cy="2016415"/>
          </a:xfrm>
        </p:spPr>
        <p:txBody>
          <a:bodyPr>
            <a:normAutofit/>
          </a:bodyPr>
          <a:lstStyle/>
          <a:p>
            <a:r>
              <a:rPr lang="et-EE" dirty="0"/>
              <a:t>MIS ON ÜLIÕPILASTE DIGITAALNE KODANIKUOSALUS?</a:t>
            </a:r>
          </a:p>
        </p:txBody>
      </p:sp>
      <p:sp>
        <p:nvSpPr>
          <p:cNvPr id="5" name="Text Placeholder 4">
            <a:extLst>
              <a:ext uri="{FF2B5EF4-FFF2-40B4-BE49-F238E27FC236}">
                <a16:creationId xmlns:a16="http://schemas.microsoft.com/office/drawing/2014/main" id="{FF2D5C24-C078-43DF-BDDA-2B7E4C97B809}"/>
              </a:ext>
            </a:extLst>
          </p:cNvPr>
          <p:cNvSpPr>
            <a:spLocks noGrp="1"/>
          </p:cNvSpPr>
          <p:nvPr>
            <p:ph type="body" sz="quarter" idx="17"/>
          </p:nvPr>
        </p:nvSpPr>
        <p:spPr/>
        <p:txBody>
          <a:bodyPr>
            <a:normAutofit fontScale="85000" lnSpcReduction="20000"/>
          </a:bodyPr>
          <a:lstStyle/>
          <a:p>
            <a:endParaRPr lang="en-IE"/>
          </a:p>
        </p:txBody>
      </p:sp>
      <p:sp>
        <p:nvSpPr>
          <p:cNvPr id="6" name="TextBox 5">
            <a:extLst>
              <a:ext uri="{FF2B5EF4-FFF2-40B4-BE49-F238E27FC236}">
                <a16:creationId xmlns:a16="http://schemas.microsoft.com/office/drawing/2014/main" id="{129F996F-E0F7-4728-9CFA-590A9BA31B57}"/>
              </a:ext>
            </a:extLst>
          </p:cNvPr>
          <p:cNvSpPr txBox="1"/>
          <p:nvPr/>
        </p:nvSpPr>
        <p:spPr>
          <a:xfrm>
            <a:off x="8261489" y="5166762"/>
            <a:ext cx="6097656" cy="523220"/>
          </a:xfrm>
          <a:prstGeom prst="rect">
            <a:avLst/>
          </a:prstGeom>
          <a:noFill/>
        </p:spPr>
        <p:txBody>
          <a:bodyPr wrap="square">
            <a:spAutoFit/>
          </a:bodyPr>
          <a:lstStyle/>
          <a:p>
            <a:r>
              <a:rPr lang="et-EE" sz="2800" b="1" dirty="0">
                <a:solidFill>
                  <a:schemeClr val="bg1"/>
                </a:solidFill>
              </a:rPr>
              <a:t>Õppija tase</a:t>
            </a:r>
            <a:r>
              <a:rPr lang="en-IE" sz="2800" b="1" dirty="0">
                <a:solidFill>
                  <a:schemeClr val="bg1"/>
                </a:solidFill>
              </a:rPr>
              <a:t>: </a:t>
            </a:r>
            <a:r>
              <a:rPr lang="et-EE" sz="2800" b="1" dirty="0">
                <a:solidFill>
                  <a:schemeClr val="bg1"/>
                </a:solidFill>
              </a:rPr>
              <a:t>Algtase</a:t>
            </a:r>
            <a:endParaRPr lang="en-IE" sz="2800" b="1" dirty="0">
              <a:solidFill>
                <a:schemeClr val="bg1"/>
              </a:solidFill>
            </a:endParaRPr>
          </a:p>
        </p:txBody>
      </p:sp>
    </p:spTree>
    <p:extLst>
      <p:ext uri="{BB962C8B-B14F-4D97-AF65-F5344CB8AC3E}">
        <p14:creationId xmlns:p14="http://schemas.microsoft.com/office/powerpoint/2010/main" val="2595005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BB94E5C6-78F5-4C3B-BF1D-20194F3C9E92}"/>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t="8458" b="8458"/>
          <a:stretch>
            <a:fillRect/>
          </a:stretch>
        </p:blipFill>
        <p:spPr/>
      </p:pic>
      <p:sp>
        <p:nvSpPr>
          <p:cNvPr id="6" name="Text Placeholder 5">
            <a:extLst>
              <a:ext uri="{FF2B5EF4-FFF2-40B4-BE49-F238E27FC236}">
                <a16:creationId xmlns:a16="http://schemas.microsoft.com/office/drawing/2014/main" id="{39307837-B207-4C12-A1F2-6EBF6E779670}"/>
              </a:ext>
            </a:extLst>
          </p:cNvPr>
          <p:cNvSpPr>
            <a:spLocks noGrp="1"/>
          </p:cNvSpPr>
          <p:nvPr>
            <p:ph type="body" sz="quarter" idx="18"/>
          </p:nvPr>
        </p:nvSpPr>
        <p:spPr>
          <a:xfrm>
            <a:off x="1802710" y="1490870"/>
            <a:ext cx="4621841" cy="4808325"/>
          </a:xfrm>
        </p:spPr>
        <p:txBody>
          <a:bodyPr>
            <a:normAutofit/>
          </a:bodyPr>
          <a:lstStyle/>
          <a:p>
            <a:pPr marL="0"/>
            <a:r>
              <a:rPr lang="en-US" dirty="0" err="1"/>
              <a:t>Oluline</a:t>
            </a:r>
            <a:r>
              <a:rPr lang="et-EE" dirty="0"/>
              <a:t> on,</a:t>
            </a:r>
            <a:r>
              <a:rPr lang="en-US" dirty="0"/>
              <a:t> et </a:t>
            </a:r>
            <a:r>
              <a:rPr lang="en-US" dirty="0" err="1"/>
              <a:t>sellesse</a:t>
            </a:r>
            <a:r>
              <a:rPr lang="en-US" dirty="0"/>
              <a:t> </a:t>
            </a:r>
            <a:r>
              <a:rPr lang="en-US" dirty="0" err="1"/>
              <a:t>programmi</a:t>
            </a:r>
            <a:r>
              <a:rPr lang="en-US" dirty="0"/>
              <a:t> </a:t>
            </a:r>
            <a:r>
              <a:rPr lang="en-US" dirty="0" err="1"/>
              <a:t>kaasatud</a:t>
            </a:r>
            <a:r>
              <a:rPr lang="en-US" dirty="0"/>
              <a:t> </a:t>
            </a:r>
            <a:r>
              <a:rPr lang="et-EE" dirty="0" err="1"/>
              <a:t>üli</a:t>
            </a:r>
            <a:r>
              <a:rPr lang="en-US" dirty="0" err="1"/>
              <a:t>õpilased</a:t>
            </a:r>
            <a:r>
              <a:rPr lang="en-US" dirty="0"/>
              <a:t> </a:t>
            </a:r>
            <a:r>
              <a:rPr lang="en-US" dirty="0" err="1"/>
              <a:t>aitasid</a:t>
            </a:r>
            <a:r>
              <a:rPr lang="en-US" dirty="0"/>
              <a:t> </a:t>
            </a:r>
            <a:r>
              <a:rPr lang="en-US" dirty="0" err="1"/>
              <a:t>tagada</a:t>
            </a:r>
            <a:r>
              <a:rPr lang="en-US" dirty="0"/>
              <a:t> </a:t>
            </a:r>
            <a:r>
              <a:rPr lang="en-US" dirty="0" err="1"/>
              <a:t>kogukonnaprojektide</a:t>
            </a:r>
            <a:r>
              <a:rPr lang="en-US" dirty="0"/>
              <a:t> </a:t>
            </a:r>
            <a:r>
              <a:rPr lang="en-US" dirty="0" err="1"/>
              <a:t>edu</a:t>
            </a:r>
            <a:r>
              <a:rPr lang="en-US" dirty="0"/>
              <a:t> – </a:t>
            </a:r>
            <a:r>
              <a:rPr lang="en-US" dirty="0" err="1"/>
              <a:t>osalejad</a:t>
            </a:r>
            <a:r>
              <a:rPr lang="en-US" dirty="0"/>
              <a:t> </a:t>
            </a:r>
            <a:r>
              <a:rPr lang="en-US" dirty="0" err="1"/>
              <a:t>rõhutasid</a:t>
            </a:r>
            <a:r>
              <a:rPr lang="en-US" dirty="0"/>
              <a:t>, et </a:t>
            </a:r>
            <a:r>
              <a:rPr lang="en-US" dirty="0" err="1"/>
              <a:t>nende</a:t>
            </a:r>
            <a:r>
              <a:rPr lang="en-US" dirty="0"/>
              <a:t> </a:t>
            </a:r>
            <a:r>
              <a:rPr lang="en-US" dirty="0" err="1"/>
              <a:t>arvates</a:t>
            </a:r>
            <a:r>
              <a:rPr lang="en-US" dirty="0"/>
              <a:t> </a:t>
            </a:r>
            <a:r>
              <a:rPr lang="en-US" dirty="0" err="1"/>
              <a:t>poleks</a:t>
            </a:r>
            <a:r>
              <a:rPr lang="en-US" dirty="0"/>
              <a:t> see </a:t>
            </a:r>
            <a:r>
              <a:rPr lang="en-US" dirty="0" err="1"/>
              <a:t>olnud</a:t>
            </a:r>
            <a:r>
              <a:rPr lang="en-US" dirty="0"/>
              <a:t> </a:t>
            </a:r>
            <a:r>
              <a:rPr lang="en-US" dirty="0" err="1"/>
              <a:t>edukas</a:t>
            </a:r>
            <a:r>
              <a:rPr lang="en-US" dirty="0"/>
              <a:t>, </a:t>
            </a:r>
            <a:r>
              <a:rPr lang="en-US" dirty="0" err="1"/>
              <a:t>kui</a:t>
            </a:r>
            <a:r>
              <a:rPr lang="en-US" dirty="0"/>
              <a:t> </a:t>
            </a:r>
            <a:r>
              <a:rPr lang="en-US" dirty="0" err="1"/>
              <a:t>kogukonnaprojekt</a:t>
            </a:r>
            <a:r>
              <a:rPr lang="en-US" dirty="0"/>
              <a:t> </a:t>
            </a:r>
            <a:r>
              <a:rPr lang="en-US" dirty="0" err="1"/>
              <a:t>poleks</a:t>
            </a:r>
            <a:r>
              <a:rPr lang="en-US" dirty="0"/>
              <a:t> </a:t>
            </a:r>
            <a:r>
              <a:rPr lang="et-EE" dirty="0" err="1"/>
              <a:t>üli</a:t>
            </a:r>
            <a:r>
              <a:rPr lang="en-US" dirty="0" err="1"/>
              <a:t>õpilastelt</a:t>
            </a:r>
            <a:r>
              <a:rPr lang="en-US" dirty="0"/>
              <a:t> </a:t>
            </a:r>
            <a:r>
              <a:rPr lang="et-EE" dirty="0"/>
              <a:t> saanud</a:t>
            </a:r>
            <a:r>
              <a:rPr lang="en-US" dirty="0"/>
              <a:t>.</a:t>
            </a:r>
            <a:endParaRPr lang="et-EE" dirty="0"/>
          </a:p>
          <a:p>
            <a:pPr marL="0"/>
            <a:r>
              <a:rPr lang="en-US" dirty="0" err="1"/>
              <a:t>Oluline</a:t>
            </a:r>
            <a:r>
              <a:rPr lang="en-US" dirty="0"/>
              <a:t> on </a:t>
            </a:r>
            <a:r>
              <a:rPr lang="et-EE" dirty="0"/>
              <a:t>teadvustada</a:t>
            </a:r>
            <a:r>
              <a:rPr lang="en-US" dirty="0"/>
              <a:t>, et </a:t>
            </a:r>
            <a:r>
              <a:rPr lang="et-EE" dirty="0"/>
              <a:t>üliõpilased </a:t>
            </a:r>
            <a:r>
              <a:rPr lang="en-US" dirty="0" err="1"/>
              <a:t>saavad</a:t>
            </a:r>
            <a:r>
              <a:rPr lang="en-US" dirty="0"/>
              <a:t> </a:t>
            </a:r>
            <a:r>
              <a:rPr lang="en-US" dirty="0" err="1"/>
              <a:t>kogukondi</a:t>
            </a:r>
            <a:r>
              <a:rPr lang="en-US" dirty="0"/>
              <a:t> </a:t>
            </a:r>
            <a:r>
              <a:rPr lang="en-US" dirty="0" err="1"/>
              <a:t>aidates</a:t>
            </a:r>
            <a:r>
              <a:rPr lang="en-US" dirty="0"/>
              <a:t> </a:t>
            </a:r>
            <a:r>
              <a:rPr lang="et-EE" dirty="0"/>
              <a:t>omandada </a:t>
            </a:r>
            <a:r>
              <a:rPr lang="en-US" dirty="0" err="1"/>
              <a:t>praktilisi</a:t>
            </a:r>
            <a:r>
              <a:rPr lang="en-US" dirty="0"/>
              <a:t> </a:t>
            </a:r>
            <a:r>
              <a:rPr lang="en-US" dirty="0" err="1"/>
              <a:t>kogemusi</a:t>
            </a:r>
            <a:r>
              <a:rPr lang="en-US" dirty="0"/>
              <a:t>,</a:t>
            </a:r>
            <a:r>
              <a:rPr lang="et-EE" dirty="0"/>
              <a:t> saades </a:t>
            </a:r>
            <a:r>
              <a:rPr lang="en-US" dirty="0" err="1"/>
              <a:t>kasu</a:t>
            </a:r>
            <a:r>
              <a:rPr lang="en-US" dirty="0"/>
              <a:t> </a:t>
            </a:r>
            <a:r>
              <a:rPr lang="en-US" dirty="0" err="1"/>
              <a:t>nii</a:t>
            </a:r>
            <a:r>
              <a:rPr lang="en-US" dirty="0"/>
              <a:t> </a:t>
            </a:r>
            <a:r>
              <a:rPr lang="en-US" dirty="0" err="1"/>
              <a:t>kogukonna</a:t>
            </a:r>
            <a:r>
              <a:rPr lang="en-US" dirty="0"/>
              <a:t> </a:t>
            </a:r>
            <a:r>
              <a:rPr lang="en-US" dirty="0" err="1"/>
              <a:t>kui</a:t>
            </a:r>
            <a:r>
              <a:rPr lang="en-US" dirty="0"/>
              <a:t> ka </a:t>
            </a:r>
            <a:r>
              <a:rPr lang="en-US" dirty="0" err="1"/>
              <a:t>isiklikul</a:t>
            </a:r>
            <a:r>
              <a:rPr lang="en-US" dirty="0"/>
              <a:t> </a:t>
            </a:r>
            <a:r>
              <a:rPr lang="en-US" dirty="0" err="1"/>
              <a:t>tasandil</a:t>
            </a:r>
            <a:r>
              <a:rPr lang="en-US" dirty="0"/>
              <a:t>.</a:t>
            </a:r>
          </a:p>
          <a:p>
            <a:endParaRPr lang="en-IE" dirty="0"/>
          </a:p>
        </p:txBody>
      </p:sp>
      <p:sp>
        <p:nvSpPr>
          <p:cNvPr id="5" name="Text Placeholder 4">
            <a:extLst>
              <a:ext uri="{FF2B5EF4-FFF2-40B4-BE49-F238E27FC236}">
                <a16:creationId xmlns:a16="http://schemas.microsoft.com/office/drawing/2014/main" id="{55AD6B51-0054-4632-BAC7-2CEAD6FB8A83}"/>
              </a:ext>
            </a:extLst>
          </p:cNvPr>
          <p:cNvSpPr>
            <a:spLocks noGrp="1"/>
          </p:cNvSpPr>
          <p:nvPr>
            <p:ph type="body" sz="quarter" idx="16"/>
          </p:nvPr>
        </p:nvSpPr>
        <p:spPr>
          <a:xfrm>
            <a:off x="1718561" y="228600"/>
            <a:ext cx="4716425" cy="949131"/>
          </a:xfrm>
        </p:spPr>
        <p:txBody>
          <a:bodyPr>
            <a:normAutofit/>
          </a:bodyPr>
          <a:lstStyle/>
          <a:p>
            <a:r>
              <a:rPr lang="en-US" sz="2800" dirty="0"/>
              <a:t>GMIT</a:t>
            </a:r>
            <a:r>
              <a:rPr lang="et-EE" sz="2800" dirty="0"/>
              <a:t> </a:t>
            </a:r>
            <a:r>
              <a:rPr lang="en-US" sz="2800" dirty="0"/>
              <a:t>– </a:t>
            </a:r>
            <a:r>
              <a:rPr lang="et-EE" sz="2800" dirty="0"/>
              <a:t>TURUNDUSE JA DISAINI MOODUL</a:t>
            </a:r>
            <a:endParaRPr lang="en-IE" sz="2800" dirty="0"/>
          </a:p>
        </p:txBody>
      </p:sp>
      <p:sp>
        <p:nvSpPr>
          <p:cNvPr id="8" name="TextBox 7">
            <a:extLst>
              <a:ext uri="{FF2B5EF4-FFF2-40B4-BE49-F238E27FC236}">
                <a16:creationId xmlns:a16="http://schemas.microsoft.com/office/drawing/2014/main" id="{E70A6D57-07E8-4F92-89E6-B765F38A9037}"/>
              </a:ext>
            </a:extLst>
          </p:cNvPr>
          <p:cNvSpPr txBox="1"/>
          <p:nvPr/>
        </p:nvSpPr>
        <p:spPr>
          <a:xfrm rot="16200000">
            <a:off x="-669942" y="3406662"/>
            <a:ext cx="2455856" cy="646331"/>
          </a:xfrm>
          <a:prstGeom prst="rect">
            <a:avLst/>
          </a:prstGeom>
          <a:solidFill>
            <a:srgbClr val="FDC562"/>
          </a:solidFill>
        </p:spPr>
        <p:txBody>
          <a:bodyPr wrap="square">
            <a:spAutoFit/>
          </a:bodyPr>
          <a:lstStyle/>
          <a:p>
            <a:r>
              <a:rPr lang="et-EE" sz="3600" dirty="0">
                <a:solidFill>
                  <a:srgbClr val="23385C"/>
                </a:solidFill>
              </a:rPr>
              <a:t>HEA NÄIDE</a:t>
            </a:r>
            <a:endParaRPr lang="en-US" sz="1800" dirty="0">
              <a:solidFill>
                <a:srgbClr val="23385C"/>
              </a:solidFill>
            </a:endParaRPr>
          </a:p>
        </p:txBody>
      </p:sp>
    </p:spTree>
    <p:extLst>
      <p:ext uri="{BB962C8B-B14F-4D97-AF65-F5344CB8AC3E}">
        <p14:creationId xmlns:p14="http://schemas.microsoft.com/office/powerpoint/2010/main" val="30598751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1E1121E-72D2-46B2-B11F-9A06AE31098F}"/>
              </a:ext>
            </a:extLst>
          </p:cNvPr>
          <p:cNvSpPr>
            <a:spLocks noGrp="1"/>
          </p:cNvSpPr>
          <p:nvPr>
            <p:ph type="body" sz="quarter" idx="14"/>
          </p:nvPr>
        </p:nvSpPr>
        <p:spPr>
          <a:xfrm>
            <a:off x="10833626" y="3542031"/>
            <a:ext cx="785328" cy="1080770"/>
          </a:xfrm>
        </p:spPr>
        <p:txBody>
          <a:bodyPr>
            <a:normAutofit fontScale="85000" lnSpcReduction="20000"/>
          </a:bodyPr>
          <a:lstStyle/>
          <a:p>
            <a:endParaRPr lang="en-IE" dirty="0"/>
          </a:p>
        </p:txBody>
      </p:sp>
      <p:sp>
        <p:nvSpPr>
          <p:cNvPr id="9" name="Text Placeholder 8">
            <a:extLst>
              <a:ext uri="{FF2B5EF4-FFF2-40B4-BE49-F238E27FC236}">
                <a16:creationId xmlns:a16="http://schemas.microsoft.com/office/drawing/2014/main" id="{837C5279-9D44-469A-A530-57EEC1DECA51}"/>
              </a:ext>
            </a:extLst>
          </p:cNvPr>
          <p:cNvSpPr>
            <a:spLocks noGrp="1"/>
          </p:cNvSpPr>
          <p:nvPr>
            <p:ph type="body" sz="quarter" idx="13"/>
          </p:nvPr>
        </p:nvSpPr>
        <p:spPr>
          <a:xfrm>
            <a:off x="6388100" y="817529"/>
            <a:ext cx="5098121" cy="3792572"/>
          </a:xfrm>
        </p:spPr>
        <p:txBody>
          <a:bodyPr>
            <a:normAutofit fontScale="77500" lnSpcReduction="20000"/>
          </a:bodyPr>
          <a:lstStyle/>
          <a:p>
            <a:pPr>
              <a:lnSpc>
                <a:spcPct val="120000"/>
              </a:lnSpc>
            </a:pPr>
            <a:r>
              <a:rPr lang="en-US" dirty="0"/>
              <a:t>“</a:t>
            </a:r>
            <a:r>
              <a:rPr lang="et-EE" dirty="0"/>
              <a:t>Selline</a:t>
            </a:r>
            <a:r>
              <a:rPr lang="en-US" dirty="0"/>
              <a:t> </a:t>
            </a:r>
            <a:r>
              <a:rPr lang="en-US" dirty="0" err="1"/>
              <a:t>võimalus</a:t>
            </a:r>
            <a:r>
              <a:rPr lang="et-EE" dirty="0"/>
              <a:t>, pakkuda kogukonnale </a:t>
            </a:r>
            <a:r>
              <a:rPr lang="en-US" dirty="0"/>
              <a:t> </a:t>
            </a:r>
            <a:r>
              <a:rPr lang="en-US" dirty="0" err="1"/>
              <a:t>toetust</a:t>
            </a:r>
            <a:r>
              <a:rPr lang="et-EE" dirty="0"/>
              <a:t>,</a:t>
            </a:r>
            <a:r>
              <a:rPr lang="en-US" dirty="0"/>
              <a:t> </a:t>
            </a:r>
            <a:r>
              <a:rPr lang="et-EE" dirty="0"/>
              <a:t>tekitab </a:t>
            </a:r>
            <a:r>
              <a:rPr lang="en-US" dirty="0" err="1"/>
              <a:t>nii</a:t>
            </a:r>
            <a:r>
              <a:rPr lang="en-US" dirty="0"/>
              <a:t> </a:t>
            </a:r>
            <a:r>
              <a:rPr lang="en-US" dirty="0" err="1"/>
              <a:t>hämmastav</a:t>
            </a:r>
            <a:r>
              <a:rPr lang="et-EE" dirty="0"/>
              <a:t>a</a:t>
            </a:r>
            <a:r>
              <a:rPr lang="en-US" dirty="0"/>
              <a:t> tun</a:t>
            </a:r>
            <a:r>
              <a:rPr lang="et-EE" dirty="0"/>
              <a:t>d</a:t>
            </a:r>
            <a:r>
              <a:rPr lang="en-US" dirty="0"/>
              <a:t>e. </a:t>
            </a:r>
            <a:r>
              <a:rPr lang="en-US" dirty="0" err="1"/>
              <a:t>Tunnen</a:t>
            </a:r>
            <a:r>
              <a:rPr lang="en-US" dirty="0"/>
              <a:t>, et </a:t>
            </a:r>
            <a:r>
              <a:rPr lang="en-US" dirty="0" err="1"/>
              <a:t>olen</a:t>
            </a:r>
            <a:r>
              <a:rPr lang="en-US" dirty="0"/>
              <a:t> </a:t>
            </a:r>
            <a:r>
              <a:rPr lang="en-US" dirty="0" err="1"/>
              <a:t>olnud</a:t>
            </a:r>
            <a:r>
              <a:rPr lang="en-US" dirty="0"/>
              <a:t> </a:t>
            </a:r>
            <a:r>
              <a:rPr lang="en-US" dirty="0" err="1"/>
              <a:t>mitmes</a:t>
            </a:r>
            <a:r>
              <a:rPr lang="en-US" dirty="0"/>
              <a:t> </a:t>
            </a:r>
            <a:r>
              <a:rPr lang="en-US" dirty="0" err="1"/>
              <a:t>olukorras</a:t>
            </a:r>
            <a:r>
              <a:rPr lang="en-US" dirty="0"/>
              <a:t>, </a:t>
            </a:r>
            <a:r>
              <a:rPr lang="en-US" dirty="0" err="1"/>
              <a:t>kus</a:t>
            </a:r>
            <a:r>
              <a:rPr lang="et-EE" dirty="0"/>
              <a:t> </a:t>
            </a:r>
            <a:r>
              <a:rPr lang="en-US" dirty="0" err="1"/>
              <a:t>kogukonnagrupp</a:t>
            </a:r>
            <a:r>
              <a:rPr lang="en-US" dirty="0"/>
              <a:t> </a:t>
            </a:r>
            <a:r>
              <a:rPr lang="en-US" dirty="0" err="1"/>
              <a:t>oleks</a:t>
            </a:r>
            <a:r>
              <a:rPr lang="en-US" dirty="0"/>
              <a:t> </a:t>
            </a:r>
            <a:r>
              <a:rPr lang="et-EE" dirty="0"/>
              <a:t>kokku kukkunud</a:t>
            </a:r>
            <a:r>
              <a:rPr lang="en-US" dirty="0"/>
              <a:t>, </a:t>
            </a:r>
            <a:r>
              <a:rPr lang="en-US" dirty="0" err="1"/>
              <a:t>kui</a:t>
            </a:r>
            <a:r>
              <a:rPr lang="en-US" dirty="0"/>
              <a:t> </a:t>
            </a:r>
            <a:r>
              <a:rPr lang="en-US" dirty="0" err="1"/>
              <a:t>poleks</a:t>
            </a:r>
            <a:r>
              <a:rPr lang="en-US" dirty="0"/>
              <a:t> </a:t>
            </a:r>
            <a:r>
              <a:rPr lang="en-US" dirty="0" err="1"/>
              <a:t>olnud</a:t>
            </a:r>
            <a:r>
              <a:rPr lang="en-US" dirty="0"/>
              <a:t> </a:t>
            </a:r>
            <a:r>
              <a:rPr lang="en-US" dirty="0" err="1"/>
              <a:t>meie</a:t>
            </a:r>
            <a:r>
              <a:rPr lang="en-US" dirty="0"/>
              <a:t> </a:t>
            </a:r>
            <a:r>
              <a:rPr lang="en-US" dirty="0" err="1"/>
              <a:t>teadmisi</a:t>
            </a:r>
            <a:r>
              <a:rPr lang="en-US" dirty="0"/>
              <a:t>, </a:t>
            </a:r>
            <a:r>
              <a:rPr lang="en-US" dirty="0" err="1"/>
              <a:t>eriti</a:t>
            </a:r>
            <a:r>
              <a:rPr lang="en-US" dirty="0"/>
              <a:t> </a:t>
            </a:r>
            <a:r>
              <a:rPr lang="et-EE" dirty="0"/>
              <a:t>p</a:t>
            </a:r>
            <a:r>
              <a:rPr lang="en-US" dirty="0" err="1"/>
              <a:t>raeguses</a:t>
            </a:r>
            <a:r>
              <a:rPr lang="en-US" dirty="0"/>
              <a:t> </a:t>
            </a:r>
            <a:r>
              <a:rPr lang="et-EE" dirty="0"/>
              <a:t>olukorras, kus </a:t>
            </a:r>
            <a:r>
              <a:rPr lang="en-US" dirty="0"/>
              <a:t> </a:t>
            </a:r>
            <a:r>
              <a:rPr lang="en-US" dirty="0" err="1"/>
              <a:t>digioskuste</a:t>
            </a:r>
            <a:r>
              <a:rPr lang="en-US" dirty="0"/>
              <a:t> </a:t>
            </a:r>
            <a:r>
              <a:rPr lang="en-US" dirty="0" err="1"/>
              <a:t>suurendamine</a:t>
            </a:r>
            <a:r>
              <a:rPr lang="en-US" dirty="0"/>
              <a:t> </a:t>
            </a:r>
            <a:r>
              <a:rPr lang="en-US" dirty="0" err="1"/>
              <a:t>kogukondades</a:t>
            </a:r>
            <a:r>
              <a:rPr lang="en-US" dirty="0"/>
              <a:t> </a:t>
            </a:r>
            <a:r>
              <a:rPr lang="et-EE" dirty="0"/>
              <a:t>on </a:t>
            </a:r>
            <a:r>
              <a:rPr lang="en-US" dirty="0" err="1"/>
              <a:t>olnud</a:t>
            </a:r>
            <a:r>
              <a:rPr lang="en-US" dirty="0"/>
              <a:t> </a:t>
            </a:r>
            <a:r>
              <a:rPr lang="en-US" dirty="0" err="1"/>
              <a:t>nii</a:t>
            </a:r>
            <a:r>
              <a:rPr lang="en-US" dirty="0"/>
              <a:t> </a:t>
            </a:r>
            <a:r>
              <a:rPr lang="en-US" dirty="0" err="1"/>
              <a:t>kasulik</a:t>
            </a:r>
            <a:r>
              <a:rPr lang="en-US" dirty="0"/>
              <a:t>”</a:t>
            </a:r>
            <a:endParaRPr lang="et-EE" dirty="0"/>
          </a:p>
          <a:p>
            <a:pPr>
              <a:lnSpc>
                <a:spcPct val="120000"/>
              </a:lnSpc>
            </a:pPr>
            <a:r>
              <a:rPr lang="et-EE" sz="1200" dirty="0"/>
              <a:t>    </a:t>
            </a:r>
            <a:endParaRPr lang="en-US" sz="1200" dirty="0"/>
          </a:p>
          <a:p>
            <a:r>
              <a:rPr lang="en-US" dirty="0"/>
              <a:t>GMIT </a:t>
            </a:r>
            <a:r>
              <a:rPr lang="et-EE" dirty="0"/>
              <a:t>üliõpilane</a:t>
            </a:r>
            <a:r>
              <a:rPr lang="en-US" dirty="0"/>
              <a:t>, Ireland </a:t>
            </a:r>
            <a:endParaRPr lang="en-IE" dirty="0"/>
          </a:p>
        </p:txBody>
      </p:sp>
      <p:sp>
        <p:nvSpPr>
          <p:cNvPr id="11" name="Text Placeholder 10">
            <a:extLst>
              <a:ext uri="{FF2B5EF4-FFF2-40B4-BE49-F238E27FC236}">
                <a16:creationId xmlns:a16="http://schemas.microsoft.com/office/drawing/2014/main" id="{85E78C5F-9227-4641-843F-4DD0A9F48737}"/>
              </a:ext>
            </a:extLst>
          </p:cNvPr>
          <p:cNvSpPr>
            <a:spLocks noGrp="1"/>
          </p:cNvSpPr>
          <p:nvPr>
            <p:ph type="body" sz="quarter" idx="15"/>
          </p:nvPr>
        </p:nvSpPr>
        <p:spPr>
          <a:xfrm>
            <a:off x="5954754" y="514221"/>
            <a:ext cx="2613204" cy="1221666"/>
          </a:xfrm>
        </p:spPr>
        <p:txBody>
          <a:bodyPr>
            <a:normAutofit fontScale="92500" lnSpcReduction="10000"/>
          </a:bodyPr>
          <a:lstStyle/>
          <a:p>
            <a:endParaRPr lang="en-IE" dirty="0"/>
          </a:p>
        </p:txBody>
      </p:sp>
      <p:pic>
        <p:nvPicPr>
          <p:cNvPr id="16" name="Picture Placeholder 15">
            <a:extLst>
              <a:ext uri="{FF2B5EF4-FFF2-40B4-BE49-F238E27FC236}">
                <a16:creationId xmlns:a16="http://schemas.microsoft.com/office/drawing/2014/main" id="{0C66E5BD-2F8B-4E84-9182-38266FAA5F26}"/>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l="19010" r="19010"/>
          <a:stretch>
            <a:fillRect/>
          </a:stretch>
        </p:blipFill>
        <p:spPr/>
      </p:pic>
    </p:spTree>
    <p:extLst>
      <p:ext uri="{BB962C8B-B14F-4D97-AF65-F5344CB8AC3E}">
        <p14:creationId xmlns:p14="http://schemas.microsoft.com/office/powerpoint/2010/main" val="38182616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9307837-B207-4C12-A1F2-6EBF6E779670}"/>
              </a:ext>
            </a:extLst>
          </p:cNvPr>
          <p:cNvSpPr>
            <a:spLocks noGrp="1"/>
          </p:cNvSpPr>
          <p:nvPr>
            <p:ph type="body" sz="quarter" idx="18"/>
          </p:nvPr>
        </p:nvSpPr>
        <p:spPr>
          <a:xfrm>
            <a:off x="1556658" y="1730828"/>
            <a:ext cx="4867894" cy="5508171"/>
          </a:xfrm>
        </p:spPr>
        <p:txBody>
          <a:bodyPr>
            <a:normAutofit/>
          </a:bodyPr>
          <a:lstStyle/>
          <a:p>
            <a:pPr marL="0" indent="0"/>
            <a:r>
              <a:rPr lang="et-EE" b="1" dirty="0"/>
              <a:t>Tartu </a:t>
            </a:r>
            <a:r>
              <a:rPr lang="et-EE" b="1" dirty="0" err="1"/>
              <a:t>Welcome</a:t>
            </a:r>
            <a:r>
              <a:rPr lang="et-EE" b="1" dirty="0"/>
              <a:t> Center</a:t>
            </a:r>
            <a:r>
              <a:rPr lang="et-EE" dirty="0"/>
              <a:t> on mittetulundusühing Tartus, Eestis. Nende eesmärk on aidata Tartusse ja Lõuna-Eestisse saabuvatel uussisserändajatel sujuvalt kohaneda ja Eesti ühiskonda sisse elada. </a:t>
            </a:r>
          </a:p>
          <a:p>
            <a:pPr marL="0" indent="0"/>
            <a:r>
              <a:rPr lang="et-EE" dirty="0" err="1"/>
              <a:t>Welcome</a:t>
            </a:r>
            <a:r>
              <a:rPr lang="et-EE" dirty="0"/>
              <a:t> Center </a:t>
            </a:r>
            <a:r>
              <a:rPr lang="et-EE" dirty="0" err="1"/>
              <a:t>paub</a:t>
            </a:r>
            <a:r>
              <a:rPr lang="et-EE" dirty="0"/>
              <a:t> uutele tulijatele teenuseid, milleks on tasuta konsultatsioonid, registriteenused, kultuuri- ja võrgustikuüritused ning kasulik info. Üliõpilased saavad panustada vabatahtlikena.</a:t>
            </a:r>
          </a:p>
          <a:p>
            <a:pPr marL="0"/>
            <a:endParaRPr lang="en-US" dirty="0"/>
          </a:p>
          <a:p>
            <a:endParaRPr lang="en-IE" dirty="0"/>
          </a:p>
        </p:txBody>
      </p:sp>
      <p:sp>
        <p:nvSpPr>
          <p:cNvPr id="5" name="Text Placeholder 4">
            <a:extLst>
              <a:ext uri="{FF2B5EF4-FFF2-40B4-BE49-F238E27FC236}">
                <a16:creationId xmlns:a16="http://schemas.microsoft.com/office/drawing/2014/main" id="{55AD6B51-0054-4632-BAC7-2CEAD6FB8A83}"/>
              </a:ext>
            </a:extLst>
          </p:cNvPr>
          <p:cNvSpPr>
            <a:spLocks noGrp="1"/>
          </p:cNvSpPr>
          <p:nvPr>
            <p:ph type="body" sz="quarter" idx="16"/>
          </p:nvPr>
        </p:nvSpPr>
        <p:spPr>
          <a:xfrm>
            <a:off x="1770413" y="324497"/>
            <a:ext cx="4867894" cy="1025331"/>
          </a:xfrm>
        </p:spPr>
        <p:txBody>
          <a:bodyPr>
            <a:normAutofit/>
          </a:bodyPr>
          <a:lstStyle/>
          <a:p>
            <a:r>
              <a:rPr lang="et-EE" sz="2800" dirty="0"/>
              <a:t>TARTU ÜLIKOOL</a:t>
            </a:r>
          </a:p>
          <a:p>
            <a:r>
              <a:rPr lang="en-US" sz="2800" dirty="0"/>
              <a:t>WELCOME CENTRE</a:t>
            </a:r>
            <a:endParaRPr lang="en-IE" sz="2800" dirty="0"/>
          </a:p>
        </p:txBody>
      </p:sp>
      <p:pic>
        <p:nvPicPr>
          <p:cNvPr id="8" name="Picture Placeholder 7">
            <a:extLst>
              <a:ext uri="{FF2B5EF4-FFF2-40B4-BE49-F238E27FC236}">
                <a16:creationId xmlns:a16="http://schemas.microsoft.com/office/drawing/2014/main" id="{1D774C0B-6624-4E1D-8E3D-18EAA7F6BD35}"/>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l="23253" r="23253"/>
          <a:stretch>
            <a:fillRect/>
          </a:stretch>
        </p:blipFill>
        <p:spPr/>
      </p:pic>
      <p:sp>
        <p:nvSpPr>
          <p:cNvPr id="9" name="TextBox 8">
            <a:extLst>
              <a:ext uri="{FF2B5EF4-FFF2-40B4-BE49-F238E27FC236}">
                <a16:creationId xmlns:a16="http://schemas.microsoft.com/office/drawing/2014/main" id="{5583EF35-464C-40D3-A32E-1451F1F630E6}"/>
              </a:ext>
            </a:extLst>
          </p:cNvPr>
          <p:cNvSpPr txBox="1"/>
          <p:nvPr/>
        </p:nvSpPr>
        <p:spPr>
          <a:xfrm rot="16200000">
            <a:off x="-669942" y="3406662"/>
            <a:ext cx="2455856" cy="646331"/>
          </a:xfrm>
          <a:prstGeom prst="rect">
            <a:avLst/>
          </a:prstGeom>
          <a:solidFill>
            <a:srgbClr val="FDC562"/>
          </a:solidFill>
        </p:spPr>
        <p:txBody>
          <a:bodyPr wrap="square">
            <a:spAutoFit/>
          </a:bodyPr>
          <a:lstStyle/>
          <a:p>
            <a:r>
              <a:rPr lang="et-EE" sz="3600" dirty="0">
                <a:solidFill>
                  <a:srgbClr val="23385C"/>
                </a:solidFill>
              </a:rPr>
              <a:t>HEA NÄIDE</a:t>
            </a:r>
            <a:endParaRPr lang="en-US" sz="1800" dirty="0">
              <a:solidFill>
                <a:srgbClr val="23385C"/>
              </a:solidFill>
            </a:endParaRPr>
          </a:p>
        </p:txBody>
      </p:sp>
    </p:spTree>
    <p:extLst>
      <p:ext uri="{BB962C8B-B14F-4D97-AF65-F5344CB8AC3E}">
        <p14:creationId xmlns:p14="http://schemas.microsoft.com/office/powerpoint/2010/main" val="18862943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9307837-B207-4C12-A1F2-6EBF6E779670}"/>
              </a:ext>
            </a:extLst>
          </p:cNvPr>
          <p:cNvSpPr>
            <a:spLocks noGrp="1"/>
          </p:cNvSpPr>
          <p:nvPr>
            <p:ph type="body" sz="quarter" idx="18"/>
          </p:nvPr>
        </p:nvSpPr>
        <p:spPr>
          <a:xfrm>
            <a:off x="1802710" y="1773240"/>
            <a:ext cx="4621841" cy="5084759"/>
          </a:xfrm>
        </p:spPr>
        <p:txBody>
          <a:bodyPr>
            <a:normAutofit/>
          </a:bodyPr>
          <a:lstStyle/>
          <a:p>
            <a:pPr marL="0"/>
            <a:r>
              <a:rPr lang="en-US" dirty="0" err="1"/>
              <a:t>Üritusi</a:t>
            </a:r>
            <a:r>
              <a:rPr lang="en-US" dirty="0"/>
              <a:t> </a:t>
            </a:r>
            <a:r>
              <a:rPr lang="en-US" dirty="0" err="1"/>
              <a:t>korraldasid</a:t>
            </a:r>
            <a:r>
              <a:rPr lang="en-US" dirty="0"/>
              <a:t> </a:t>
            </a:r>
            <a:r>
              <a:rPr lang="et-EE" dirty="0"/>
              <a:t>keskusete töötajate </a:t>
            </a:r>
            <a:r>
              <a:rPr lang="en-US" dirty="0" err="1"/>
              <a:t>juhendamisel</a:t>
            </a:r>
            <a:r>
              <a:rPr lang="et-EE" dirty="0"/>
              <a:t> </a:t>
            </a:r>
            <a:r>
              <a:rPr lang="en-US" dirty="0" err="1"/>
              <a:t>üliõpilased</a:t>
            </a:r>
            <a:r>
              <a:rPr lang="en-US" dirty="0"/>
              <a:t> </a:t>
            </a:r>
            <a:r>
              <a:rPr lang="en-US" dirty="0" err="1"/>
              <a:t>eesmärgiga</a:t>
            </a:r>
            <a:r>
              <a:rPr lang="en-US" dirty="0"/>
              <a:t> </a:t>
            </a:r>
            <a:r>
              <a:rPr lang="en-US" dirty="0" err="1"/>
              <a:t>aidata</a:t>
            </a:r>
            <a:r>
              <a:rPr lang="en-US" dirty="0"/>
              <a:t> </a:t>
            </a:r>
            <a:r>
              <a:rPr lang="en-US" dirty="0" err="1"/>
              <a:t>välis</a:t>
            </a:r>
            <a:r>
              <a:rPr lang="et-EE" dirty="0"/>
              <a:t>riikidest pärit</a:t>
            </a:r>
            <a:r>
              <a:rPr lang="en-US" dirty="0"/>
              <a:t> </a:t>
            </a:r>
            <a:r>
              <a:rPr lang="en-US" dirty="0" err="1"/>
              <a:t>kogukonnaliikmetel</a:t>
            </a:r>
            <a:r>
              <a:rPr lang="en-US" dirty="0"/>
              <a:t> </a:t>
            </a:r>
            <a:r>
              <a:rPr lang="en-US" dirty="0" err="1"/>
              <a:t>tutvuda</a:t>
            </a:r>
            <a:r>
              <a:rPr lang="en-US" dirty="0"/>
              <a:t> Eesti </a:t>
            </a:r>
            <a:r>
              <a:rPr lang="en-US" dirty="0" err="1"/>
              <a:t>kultuuri</a:t>
            </a:r>
            <a:r>
              <a:rPr lang="en-US" dirty="0"/>
              <a:t> ja </a:t>
            </a:r>
            <a:r>
              <a:rPr lang="en-US" dirty="0" err="1"/>
              <a:t>harjumustega</a:t>
            </a:r>
            <a:r>
              <a:rPr lang="en-US" dirty="0"/>
              <a:t> </a:t>
            </a:r>
            <a:r>
              <a:rPr lang="en-US" dirty="0" err="1"/>
              <a:t>ning</a:t>
            </a:r>
            <a:r>
              <a:rPr lang="en-US" dirty="0"/>
              <a:t> </a:t>
            </a:r>
            <a:r>
              <a:rPr lang="en-US" dirty="0" err="1"/>
              <a:t>anda</a:t>
            </a:r>
            <a:r>
              <a:rPr lang="en-US" dirty="0"/>
              <a:t> </a:t>
            </a:r>
            <a:r>
              <a:rPr lang="en-US" dirty="0" err="1"/>
              <a:t>näpunäiteid</a:t>
            </a:r>
            <a:r>
              <a:rPr lang="en-US" dirty="0"/>
              <a:t>, </a:t>
            </a:r>
            <a:r>
              <a:rPr lang="en-US" dirty="0" err="1"/>
              <a:t>kuidas</a:t>
            </a:r>
            <a:r>
              <a:rPr lang="en-US" dirty="0"/>
              <a:t> </a:t>
            </a:r>
            <a:r>
              <a:rPr lang="en-US" dirty="0" err="1"/>
              <a:t>tulla</a:t>
            </a:r>
            <a:r>
              <a:rPr lang="en-US" dirty="0"/>
              <a:t> </a:t>
            </a:r>
            <a:r>
              <a:rPr lang="en-US" dirty="0" err="1"/>
              <a:t>toime</a:t>
            </a:r>
            <a:r>
              <a:rPr lang="en-US" dirty="0"/>
              <a:t> </a:t>
            </a:r>
            <a:r>
              <a:rPr lang="en-US" dirty="0" err="1"/>
              <a:t>erinevates</a:t>
            </a:r>
            <a:r>
              <a:rPr lang="en-US" dirty="0"/>
              <a:t> </a:t>
            </a:r>
            <a:r>
              <a:rPr lang="en-US" dirty="0" err="1"/>
              <a:t>igapäevaolukordades</a:t>
            </a:r>
            <a:r>
              <a:rPr lang="en-US" dirty="0"/>
              <a:t> ja </a:t>
            </a:r>
            <a:r>
              <a:rPr lang="en-US" dirty="0" err="1"/>
              <a:t>bürokraatia</a:t>
            </a:r>
            <a:r>
              <a:rPr lang="et-EE" dirty="0" err="1"/>
              <a:t>ga</a:t>
            </a:r>
            <a:r>
              <a:rPr lang="en-US" dirty="0"/>
              <a:t>. </a:t>
            </a:r>
            <a:r>
              <a:rPr lang="et-EE" dirty="0" err="1"/>
              <a:t>Üliõ</a:t>
            </a:r>
            <a:r>
              <a:rPr lang="en-US" dirty="0" err="1"/>
              <a:t>pilased</a:t>
            </a:r>
            <a:r>
              <a:rPr lang="en-US" dirty="0"/>
              <a:t> </a:t>
            </a:r>
            <a:r>
              <a:rPr lang="en-US" dirty="0" err="1"/>
              <a:t>aitasid</a:t>
            </a:r>
            <a:r>
              <a:rPr lang="en-US" dirty="0"/>
              <a:t> </a:t>
            </a:r>
            <a:r>
              <a:rPr lang="en-US" dirty="0" err="1"/>
              <a:t>uussisserändajatel</a:t>
            </a:r>
            <a:r>
              <a:rPr lang="en-US" dirty="0"/>
              <a:t> </a:t>
            </a:r>
            <a:r>
              <a:rPr lang="et-EE" dirty="0"/>
              <a:t>kogukonda </a:t>
            </a:r>
            <a:r>
              <a:rPr lang="en-US" dirty="0" err="1"/>
              <a:t>kuuluda</a:t>
            </a:r>
            <a:r>
              <a:rPr lang="en-US" dirty="0"/>
              <a:t> ja Eesti</a:t>
            </a:r>
            <a:r>
              <a:rPr lang="et-EE" dirty="0"/>
              <a:t> oludega </a:t>
            </a:r>
            <a:r>
              <a:rPr lang="en-US" dirty="0" err="1"/>
              <a:t>kohaneda</a:t>
            </a:r>
            <a:r>
              <a:rPr lang="en-US" dirty="0"/>
              <a:t>.</a:t>
            </a:r>
            <a:endParaRPr lang="et-EE" dirty="0"/>
          </a:p>
          <a:p>
            <a:pPr marL="0"/>
            <a:endParaRPr lang="en-IE" dirty="0"/>
          </a:p>
          <a:p>
            <a:pPr marL="0"/>
            <a:r>
              <a:rPr lang="en-IE" dirty="0" err="1">
                <a:hlinkClick r:id="rId2">
                  <a:extLst>
                    <a:ext uri="{A12FA001-AC4F-418D-AE19-62706E023703}">
                      <ahyp:hlinkClr xmlns:ahyp="http://schemas.microsoft.com/office/drawing/2018/hyperlinkcolor" val="tx"/>
                    </a:ext>
                  </a:extLst>
                </a:hlinkClick>
              </a:rPr>
              <a:t>Rohkem</a:t>
            </a:r>
            <a:r>
              <a:rPr lang="en-IE" dirty="0">
                <a:hlinkClick r:id="rId2">
                  <a:extLst>
                    <a:ext uri="{A12FA001-AC4F-418D-AE19-62706E023703}">
                      <ahyp:hlinkClr xmlns:ahyp="http://schemas.microsoft.com/office/drawing/2018/hyperlinkcolor" val="tx"/>
                    </a:ext>
                  </a:extLst>
                </a:hlinkClick>
              </a:rPr>
              <a:t> </a:t>
            </a:r>
            <a:r>
              <a:rPr lang="en-IE" dirty="0" err="1">
                <a:hlinkClick r:id="rId2">
                  <a:extLst>
                    <a:ext uri="{A12FA001-AC4F-418D-AE19-62706E023703}">
                      <ahyp:hlinkClr xmlns:ahyp="http://schemas.microsoft.com/office/drawing/2018/hyperlinkcolor" val="tx"/>
                    </a:ext>
                  </a:extLst>
                </a:hlinkClick>
              </a:rPr>
              <a:t>infot</a:t>
            </a:r>
            <a:r>
              <a:rPr lang="en-IE" dirty="0">
                <a:hlinkClick r:id="rId2">
                  <a:extLst>
                    <a:ext uri="{A12FA001-AC4F-418D-AE19-62706E023703}">
                      <ahyp:hlinkClr xmlns:ahyp="http://schemas.microsoft.com/office/drawing/2018/hyperlinkcolor" val="tx"/>
                    </a:ext>
                  </a:extLst>
                </a:hlinkClick>
              </a:rPr>
              <a:t> Tartu welcome centre </a:t>
            </a:r>
            <a:r>
              <a:rPr lang="en-IE" dirty="0" err="1">
                <a:hlinkClick r:id="rId2">
                  <a:extLst>
                    <a:ext uri="{A12FA001-AC4F-418D-AE19-62706E023703}">
                      <ahyp:hlinkClr xmlns:ahyp="http://schemas.microsoft.com/office/drawing/2018/hyperlinkcolor" val="tx"/>
                    </a:ext>
                  </a:extLst>
                </a:hlinkClick>
              </a:rPr>
              <a:t>kohta</a:t>
            </a:r>
            <a:r>
              <a:rPr lang="en-IE" dirty="0">
                <a:hlinkClick r:id="rId2">
                  <a:extLst>
                    <a:ext uri="{A12FA001-AC4F-418D-AE19-62706E023703}">
                      <ahyp:hlinkClr xmlns:ahyp="http://schemas.microsoft.com/office/drawing/2018/hyperlinkcolor" val="tx"/>
                    </a:ext>
                  </a:extLst>
                </a:hlinkClick>
              </a:rPr>
              <a:t> </a:t>
            </a:r>
            <a:r>
              <a:rPr lang="en-IE" dirty="0" err="1">
                <a:hlinkClick r:id="rId2">
                  <a:extLst>
                    <a:ext uri="{A12FA001-AC4F-418D-AE19-62706E023703}">
                      <ahyp:hlinkClr xmlns:ahyp="http://schemas.microsoft.com/office/drawing/2018/hyperlinkcolor" val="tx"/>
                    </a:ext>
                  </a:extLst>
                </a:hlinkClick>
              </a:rPr>
              <a:t>saab</a:t>
            </a:r>
            <a:r>
              <a:rPr lang="en-IE" dirty="0">
                <a:hlinkClick r:id="rId2">
                  <a:extLst>
                    <a:ext uri="{A12FA001-AC4F-418D-AE19-62706E023703}">
                      <ahyp:hlinkClr xmlns:ahyp="http://schemas.microsoft.com/office/drawing/2018/hyperlinkcolor" val="tx"/>
                    </a:ext>
                  </a:extLst>
                </a:hlinkClick>
              </a:rPr>
              <a:t> </a:t>
            </a:r>
            <a:r>
              <a:rPr lang="en-IE" dirty="0" err="1">
                <a:hlinkClick r:id="rId2">
                  <a:extLst>
                    <a:ext uri="{A12FA001-AC4F-418D-AE19-62706E023703}">
                      <ahyp:hlinkClr xmlns:ahyp="http://schemas.microsoft.com/office/drawing/2018/hyperlinkcolor" val="tx"/>
                    </a:ext>
                  </a:extLst>
                </a:hlinkClick>
              </a:rPr>
              <a:t>klikkides</a:t>
            </a:r>
            <a:r>
              <a:rPr lang="en-IE" dirty="0">
                <a:hlinkClick r:id="rId2">
                  <a:extLst>
                    <a:ext uri="{A12FA001-AC4F-418D-AE19-62706E023703}">
                      <ahyp:hlinkClr xmlns:ahyp="http://schemas.microsoft.com/office/drawing/2018/hyperlinkcolor" val="tx"/>
                    </a:ext>
                  </a:extLst>
                </a:hlinkClick>
              </a:rPr>
              <a:t> </a:t>
            </a:r>
            <a:r>
              <a:rPr lang="en-IE" dirty="0" err="1">
                <a:hlinkClick r:id="rId2">
                  <a:extLst>
                    <a:ext uri="{A12FA001-AC4F-418D-AE19-62706E023703}">
                      <ahyp:hlinkClr xmlns:ahyp="http://schemas.microsoft.com/office/drawing/2018/hyperlinkcolor" val="tx"/>
                    </a:ext>
                  </a:extLst>
                </a:hlinkClick>
              </a:rPr>
              <a:t>sellel</a:t>
            </a:r>
            <a:r>
              <a:rPr lang="en-IE" dirty="0">
                <a:hlinkClick r:id="rId2">
                  <a:extLst>
                    <a:ext uri="{A12FA001-AC4F-418D-AE19-62706E023703}">
                      <ahyp:hlinkClr xmlns:ahyp="http://schemas.microsoft.com/office/drawing/2018/hyperlinkcolor" val="tx"/>
                    </a:ext>
                  </a:extLst>
                </a:hlinkClick>
              </a:rPr>
              <a:t> </a:t>
            </a:r>
            <a:r>
              <a:rPr lang="en-IE" dirty="0" err="1">
                <a:hlinkClick r:id="rId2">
                  <a:extLst>
                    <a:ext uri="{A12FA001-AC4F-418D-AE19-62706E023703}">
                      <ahyp:hlinkClr xmlns:ahyp="http://schemas.microsoft.com/office/drawing/2018/hyperlinkcolor" val="tx"/>
                    </a:ext>
                  </a:extLst>
                </a:hlinkClick>
              </a:rPr>
              <a:t>lingil</a:t>
            </a:r>
            <a:endParaRPr lang="en-IE" dirty="0"/>
          </a:p>
        </p:txBody>
      </p:sp>
      <p:sp>
        <p:nvSpPr>
          <p:cNvPr id="5" name="Text Placeholder 4">
            <a:extLst>
              <a:ext uri="{FF2B5EF4-FFF2-40B4-BE49-F238E27FC236}">
                <a16:creationId xmlns:a16="http://schemas.microsoft.com/office/drawing/2014/main" id="{55AD6B51-0054-4632-BAC7-2CEAD6FB8A83}"/>
              </a:ext>
            </a:extLst>
          </p:cNvPr>
          <p:cNvSpPr>
            <a:spLocks noGrp="1"/>
          </p:cNvSpPr>
          <p:nvPr>
            <p:ph type="body" sz="quarter" idx="16"/>
          </p:nvPr>
        </p:nvSpPr>
        <p:spPr>
          <a:xfrm>
            <a:off x="1718561" y="228600"/>
            <a:ext cx="4821387" cy="949131"/>
          </a:xfrm>
        </p:spPr>
        <p:txBody>
          <a:bodyPr>
            <a:normAutofit lnSpcReduction="10000"/>
          </a:bodyPr>
          <a:lstStyle/>
          <a:p>
            <a:r>
              <a:rPr lang="en-US" sz="2800" dirty="0"/>
              <a:t>TARTU </a:t>
            </a:r>
            <a:r>
              <a:rPr lang="et-EE" sz="2800" dirty="0"/>
              <a:t>ÜLIKOOL</a:t>
            </a:r>
          </a:p>
          <a:p>
            <a:r>
              <a:rPr lang="en-US" sz="2800" dirty="0"/>
              <a:t>WELCOME CENTRE</a:t>
            </a:r>
            <a:endParaRPr lang="en-IE" sz="2800" dirty="0"/>
          </a:p>
        </p:txBody>
      </p:sp>
      <p:pic>
        <p:nvPicPr>
          <p:cNvPr id="4" name="Picture Placeholder 3">
            <a:extLst>
              <a:ext uri="{FF2B5EF4-FFF2-40B4-BE49-F238E27FC236}">
                <a16:creationId xmlns:a16="http://schemas.microsoft.com/office/drawing/2014/main" id="{638BADFE-41C4-4A16-A6C0-A7D90FF1CC73}"/>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l="23233" r="23233"/>
          <a:stretch>
            <a:fillRect/>
          </a:stretch>
        </p:blipFill>
        <p:spPr/>
      </p:pic>
      <p:sp>
        <p:nvSpPr>
          <p:cNvPr id="8" name="TextBox 7">
            <a:extLst>
              <a:ext uri="{FF2B5EF4-FFF2-40B4-BE49-F238E27FC236}">
                <a16:creationId xmlns:a16="http://schemas.microsoft.com/office/drawing/2014/main" id="{D93ECBB0-80D8-434D-A6F2-2CEC8533FA9F}"/>
              </a:ext>
            </a:extLst>
          </p:cNvPr>
          <p:cNvSpPr txBox="1"/>
          <p:nvPr/>
        </p:nvSpPr>
        <p:spPr>
          <a:xfrm rot="16200000">
            <a:off x="-669941" y="3406663"/>
            <a:ext cx="2455856" cy="646331"/>
          </a:xfrm>
          <a:prstGeom prst="rect">
            <a:avLst/>
          </a:prstGeom>
          <a:solidFill>
            <a:srgbClr val="FDC562"/>
          </a:solidFill>
        </p:spPr>
        <p:txBody>
          <a:bodyPr wrap="square">
            <a:spAutoFit/>
          </a:bodyPr>
          <a:lstStyle/>
          <a:p>
            <a:r>
              <a:rPr lang="et-EE" sz="3600" dirty="0">
                <a:solidFill>
                  <a:srgbClr val="23385C"/>
                </a:solidFill>
              </a:rPr>
              <a:t>HEA NÄIDE</a:t>
            </a:r>
            <a:endParaRPr lang="en-US" sz="1800" dirty="0">
              <a:solidFill>
                <a:srgbClr val="23385C"/>
              </a:solidFill>
            </a:endParaRPr>
          </a:p>
        </p:txBody>
      </p:sp>
    </p:spTree>
    <p:extLst>
      <p:ext uri="{BB962C8B-B14F-4D97-AF65-F5344CB8AC3E}">
        <p14:creationId xmlns:p14="http://schemas.microsoft.com/office/powerpoint/2010/main" val="40855577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9307837-B207-4C12-A1F2-6EBF6E779670}"/>
              </a:ext>
            </a:extLst>
          </p:cNvPr>
          <p:cNvSpPr>
            <a:spLocks noGrp="1"/>
          </p:cNvSpPr>
          <p:nvPr>
            <p:ph type="body" sz="quarter" idx="18"/>
          </p:nvPr>
        </p:nvSpPr>
        <p:spPr>
          <a:xfrm>
            <a:off x="1480930" y="1300023"/>
            <a:ext cx="5170241" cy="4962467"/>
          </a:xfrm>
        </p:spPr>
        <p:txBody>
          <a:bodyPr>
            <a:noAutofit/>
          </a:bodyPr>
          <a:lstStyle/>
          <a:p>
            <a:pPr marL="0"/>
            <a:r>
              <a:rPr lang="en-US" sz="2200" dirty="0" err="1"/>
              <a:t>Projekti</a:t>
            </a:r>
            <a:r>
              <a:rPr lang="en-US" sz="2200" dirty="0"/>
              <a:t> </a:t>
            </a:r>
            <a:r>
              <a:rPr lang="en-US" sz="2200" dirty="0" err="1"/>
              <a:t>alguses</a:t>
            </a:r>
            <a:r>
              <a:rPr lang="en-US" sz="2200" dirty="0"/>
              <a:t> </a:t>
            </a:r>
            <a:r>
              <a:rPr lang="en-US" sz="2200" dirty="0" err="1"/>
              <a:t>kasutasid</a:t>
            </a:r>
            <a:r>
              <a:rPr lang="en-US" sz="2200" dirty="0"/>
              <a:t> </a:t>
            </a:r>
            <a:r>
              <a:rPr lang="et-EE" sz="2200" dirty="0" err="1"/>
              <a:t>üli</a:t>
            </a:r>
            <a:r>
              <a:rPr lang="en-US" sz="2200" dirty="0" err="1"/>
              <a:t>õpilased</a:t>
            </a:r>
            <a:r>
              <a:rPr lang="en-US" sz="2200" dirty="0"/>
              <a:t> </a:t>
            </a:r>
            <a:r>
              <a:rPr lang="en-US" sz="2200" dirty="0" err="1"/>
              <a:t>digioskusi</a:t>
            </a:r>
            <a:r>
              <a:rPr lang="en-US" sz="2200" dirty="0"/>
              <a:t>, mis on </a:t>
            </a:r>
            <a:r>
              <a:rPr lang="en-US" sz="2200" dirty="0" err="1"/>
              <a:t>vajalikud</a:t>
            </a:r>
            <a:r>
              <a:rPr lang="en-US" sz="2200" dirty="0"/>
              <a:t> </a:t>
            </a:r>
            <a:r>
              <a:rPr lang="en-US" sz="2200" dirty="0" err="1"/>
              <a:t>erinevate</a:t>
            </a:r>
            <a:r>
              <a:rPr lang="en-US" sz="2200" dirty="0"/>
              <a:t> </a:t>
            </a:r>
            <a:r>
              <a:rPr lang="en-US" sz="2200" dirty="0" err="1"/>
              <a:t>ürituste</a:t>
            </a:r>
            <a:r>
              <a:rPr lang="en-US" sz="2200" dirty="0"/>
              <a:t> </a:t>
            </a:r>
            <a:r>
              <a:rPr lang="et-EE" sz="2200" dirty="0" err="1"/>
              <a:t>turundamiseks</a:t>
            </a:r>
            <a:r>
              <a:rPr lang="en-US" sz="2200" dirty="0"/>
              <a:t> (</a:t>
            </a:r>
            <a:r>
              <a:rPr lang="en-US" sz="2200" dirty="0" err="1"/>
              <a:t>näiteks</a:t>
            </a:r>
            <a:r>
              <a:rPr lang="en-US" sz="2200" dirty="0"/>
              <a:t> </a:t>
            </a:r>
            <a:r>
              <a:rPr lang="en-US" sz="2200" dirty="0" err="1"/>
              <a:t>flaierite</a:t>
            </a:r>
            <a:r>
              <a:rPr lang="en-US" sz="2200" dirty="0"/>
              <a:t> </a:t>
            </a:r>
            <a:r>
              <a:rPr lang="en-US" sz="2200" dirty="0" err="1"/>
              <a:t>kujundamine</a:t>
            </a:r>
            <a:r>
              <a:rPr lang="en-US" sz="2200" dirty="0"/>
              <a:t>, FB </a:t>
            </a:r>
            <a:r>
              <a:rPr lang="en-US" sz="2200" dirty="0" err="1"/>
              <a:t>ürituste</a:t>
            </a:r>
            <a:r>
              <a:rPr lang="en-US" sz="2200" dirty="0"/>
              <a:t> </a:t>
            </a:r>
            <a:r>
              <a:rPr lang="en-US" sz="2200" dirty="0" err="1"/>
              <a:t>loomine</a:t>
            </a:r>
            <a:r>
              <a:rPr lang="en-US" sz="2200" dirty="0"/>
              <a:t>, info </a:t>
            </a:r>
            <a:r>
              <a:rPr lang="en-US" sz="2200" dirty="0" err="1"/>
              <a:t>postitamine</a:t>
            </a:r>
            <a:r>
              <a:rPr lang="en-US" sz="2200" dirty="0"/>
              <a:t>), </a:t>
            </a:r>
            <a:r>
              <a:rPr lang="en-US" sz="2200" dirty="0" err="1"/>
              <a:t>suhtlemiseks</a:t>
            </a:r>
            <a:r>
              <a:rPr lang="en-US" sz="2200" dirty="0"/>
              <a:t> </a:t>
            </a:r>
            <a:r>
              <a:rPr lang="en-US" sz="2200" dirty="0" err="1"/>
              <a:t>erinevate</a:t>
            </a:r>
            <a:r>
              <a:rPr lang="en-US" sz="2200" dirty="0"/>
              <a:t> </a:t>
            </a:r>
            <a:r>
              <a:rPr lang="en-US" sz="2200" dirty="0" err="1"/>
              <a:t>kanalite</a:t>
            </a:r>
            <a:r>
              <a:rPr lang="en-US" sz="2200" dirty="0"/>
              <a:t> kaudu (</a:t>
            </a:r>
            <a:r>
              <a:rPr lang="et-EE" sz="2200" dirty="0"/>
              <a:t>Messenger</a:t>
            </a:r>
            <a:r>
              <a:rPr lang="en-US" sz="2200" dirty="0"/>
              <a:t>, </a:t>
            </a:r>
            <a:r>
              <a:rPr lang="en-US" sz="2200" dirty="0" err="1"/>
              <a:t>meililistid</a:t>
            </a:r>
            <a:r>
              <a:rPr lang="en-US" sz="2200" dirty="0"/>
              <a:t> </a:t>
            </a:r>
            <a:r>
              <a:rPr lang="en-US" sz="2200" dirty="0" err="1"/>
              <a:t>jne</a:t>
            </a:r>
            <a:r>
              <a:rPr lang="en-US" sz="2200" dirty="0"/>
              <a:t>).</a:t>
            </a:r>
            <a:endParaRPr lang="et-EE" sz="2200" dirty="0"/>
          </a:p>
          <a:p>
            <a:pPr marL="0"/>
            <a:r>
              <a:rPr lang="en-US" sz="2200" dirty="0"/>
              <a:t>Covid19 </a:t>
            </a:r>
            <a:r>
              <a:rPr lang="en-US" sz="2200" dirty="0" err="1"/>
              <a:t>tõttu</a:t>
            </a:r>
            <a:r>
              <a:rPr lang="en-US" sz="2200" dirty="0"/>
              <a:t> </a:t>
            </a:r>
            <a:r>
              <a:rPr lang="en-US" sz="2200" dirty="0" err="1"/>
              <a:t>viidi</a:t>
            </a:r>
            <a:r>
              <a:rPr lang="en-US" sz="2200" dirty="0"/>
              <a:t> </a:t>
            </a:r>
            <a:r>
              <a:rPr lang="en-US" sz="2200" dirty="0" err="1"/>
              <a:t>aga</a:t>
            </a:r>
            <a:r>
              <a:rPr lang="en-US" sz="2200" dirty="0"/>
              <a:t> </a:t>
            </a:r>
            <a:r>
              <a:rPr lang="en-US" sz="2200" dirty="0" err="1"/>
              <a:t>kõik</a:t>
            </a:r>
            <a:r>
              <a:rPr lang="en-US" sz="2200" dirty="0"/>
              <a:t> </a:t>
            </a:r>
            <a:r>
              <a:rPr lang="en-US" sz="2200" dirty="0" err="1"/>
              <a:t>koosolekud</a:t>
            </a:r>
            <a:r>
              <a:rPr lang="en-US" sz="2200" dirty="0"/>
              <a:t> ja </a:t>
            </a:r>
            <a:r>
              <a:rPr lang="en-US" sz="2200" dirty="0" err="1"/>
              <a:t>üritused</a:t>
            </a:r>
            <a:r>
              <a:rPr lang="en-US" sz="2200" dirty="0"/>
              <a:t> </a:t>
            </a:r>
            <a:r>
              <a:rPr lang="et-EE" sz="2200" dirty="0"/>
              <a:t>veebi.</a:t>
            </a:r>
            <a:r>
              <a:rPr lang="en-US" sz="2200" dirty="0"/>
              <a:t> </a:t>
            </a:r>
            <a:r>
              <a:rPr lang="et-EE" sz="2200" dirty="0" err="1"/>
              <a:t>Üliõ</a:t>
            </a:r>
            <a:r>
              <a:rPr lang="en-US" sz="2200" dirty="0" err="1"/>
              <a:t>pilased</a:t>
            </a:r>
            <a:r>
              <a:rPr lang="en-US" sz="2200" dirty="0"/>
              <a:t> </a:t>
            </a:r>
            <a:r>
              <a:rPr lang="en-US" sz="2200" dirty="0" err="1"/>
              <a:t>pidid</a:t>
            </a:r>
            <a:r>
              <a:rPr lang="en-US" sz="2200" dirty="0"/>
              <a:t> </a:t>
            </a:r>
            <a:r>
              <a:rPr lang="en-US" sz="2200" dirty="0" err="1"/>
              <a:t>arendama</a:t>
            </a:r>
            <a:r>
              <a:rPr lang="en-US" sz="2200" dirty="0"/>
              <a:t> </a:t>
            </a:r>
            <a:r>
              <a:rPr lang="en-US" sz="2200" dirty="0" err="1"/>
              <a:t>oma</a:t>
            </a:r>
            <a:r>
              <a:rPr lang="en-US" sz="2200" dirty="0"/>
              <a:t> </a:t>
            </a:r>
            <a:r>
              <a:rPr lang="en-US" sz="2200" dirty="0" err="1"/>
              <a:t>digioskusi</a:t>
            </a:r>
            <a:r>
              <a:rPr lang="en-US" sz="2200" dirty="0"/>
              <a:t>, mis on </a:t>
            </a:r>
            <a:r>
              <a:rPr lang="en-US" sz="2200" dirty="0" err="1"/>
              <a:t>vajalikud</a:t>
            </a:r>
            <a:r>
              <a:rPr lang="en-US" sz="2200" dirty="0"/>
              <a:t> </a:t>
            </a:r>
            <a:r>
              <a:rPr lang="en-US" sz="2200" dirty="0" err="1"/>
              <a:t>seminaride</a:t>
            </a:r>
            <a:r>
              <a:rPr lang="en-US" sz="2200" dirty="0"/>
              <a:t> </a:t>
            </a:r>
            <a:r>
              <a:rPr lang="en-US" sz="2200" dirty="0" err="1"/>
              <a:t>digiruumide</a:t>
            </a:r>
            <a:r>
              <a:rPr lang="en-US" sz="2200" dirty="0"/>
              <a:t> </a:t>
            </a:r>
            <a:r>
              <a:rPr lang="en-US" sz="2200" dirty="0" err="1"/>
              <a:t>loomiseks</a:t>
            </a:r>
            <a:r>
              <a:rPr lang="en-US" sz="2200" dirty="0"/>
              <a:t> </a:t>
            </a:r>
            <a:r>
              <a:rPr lang="en-US" sz="2200" dirty="0" err="1"/>
              <a:t>Zoomi</a:t>
            </a:r>
            <a:r>
              <a:rPr lang="et-EE" sz="2200" dirty="0"/>
              <a:t>s</a:t>
            </a:r>
            <a:r>
              <a:rPr lang="en-US" sz="2200" dirty="0"/>
              <a:t> </a:t>
            </a:r>
            <a:r>
              <a:rPr lang="en-US" sz="2200" dirty="0" err="1"/>
              <a:t>ning</a:t>
            </a:r>
            <a:r>
              <a:rPr lang="en-US" sz="2200" dirty="0"/>
              <a:t> </a:t>
            </a:r>
            <a:r>
              <a:rPr lang="en-US" sz="2200" dirty="0" err="1"/>
              <a:t>teisi</a:t>
            </a:r>
            <a:r>
              <a:rPr lang="en-US" sz="2200" dirty="0"/>
              <a:t> </a:t>
            </a:r>
            <a:r>
              <a:rPr lang="en-US" sz="2200" dirty="0" err="1"/>
              <a:t>digioskusi</a:t>
            </a:r>
            <a:r>
              <a:rPr lang="en-US" sz="2200" dirty="0"/>
              <a:t>, </a:t>
            </a:r>
            <a:r>
              <a:rPr lang="en-US" sz="2200" dirty="0" err="1"/>
              <a:t>nagu</a:t>
            </a:r>
            <a:r>
              <a:rPr lang="en-US" sz="2200" dirty="0"/>
              <a:t> </a:t>
            </a:r>
            <a:r>
              <a:rPr lang="en-US" sz="2200" dirty="0" err="1"/>
              <a:t>videote</a:t>
            </a:r>
            <a:r>
              <a:rPr lang="en-US" sz="2200" dirty="0"/>
              <a:t> </a:t>
            </a:r>
            <a:r>
              <a:rPr lang="en-US" sz="2200" dirty="0" err="1"/>
              <a:t>filmimine</a:t>
            </a:r>
            <a:r>
              <a:rPr lang="en-US" sz="2200" dirty="0"/>
              <a:t> ja </a:t>
            </a:r>
            <a:r>
              <a:rPr lang="en-US" sz="2200" dirty="0" err="1"/>
              <a:t>monteerimine</a:t>
            </a:r>
            <a:r>
              <a:rPr lang="en-US" sz="2200" dirty="0"/>
              <a:t>, </a:t>
            </a:r>
            <a:r>
              <a:rPr lang="en-US" sz="2200" dirty="0" err="1"/>
              <a:t>pildistamine</a:t>
            </a:r>
            <a:r>
              <a:rPr lang="en-US" sz="2200" dirty="0"/>
              <a:t> </a:t>
            </a:r>
            <a:r>
              <a:rPr lang="en-US" sz="2200" dirty="0" err="1"/>
              <a:t>jne</a:t>
            </a:r>
            <a:r>
              <a:rPr lang="en-US" sz="2200" dirty="0"/>
              <a:t>, mis on </a:t>
            </a:r>
            <a:r>
              <a:rPr lang="en-US" sz="2200" dirty="0" err="1"/>
              <a:t>vajalikud</a:t>
            </a:r>
            <a:r>
              <a:rPr lang="en-US" sz="2200" dirty="0"/>
              <a:t> </a:t>
            </a:r>
            <a:r>
              <a:rPr lang="en-US" sz="2200" dirty="0" err="1"/>
              <a:t>ürituste</a:t>
            </a:r>
            <a:r>
              <a:rPr lang="en-US" sz="2200" dirty="0"/>
              <a:t> </a:t>
            </a:r>
            <a:r>
              <a:rPr lang="et-EE" sz="2200" dirty="0"/>
              <a:t> korraldamisel veebis</a:t>
            </a:r>
            <a:r>
              <a:rPr lang="en-US" sz="2200" dirty="0"/>
              <a:t>.</a:t>
            </a:r>
            <a:endParaRPr lang="et-EE" sz="2200" dirty="0"/>
          </a:p>
          <a:p>
            <a:pPr marL="0"/>
            <a:r>
              <a:rPr lang="en-IE" sz="2000" dirty="0" err="1">
                <a:hlinkClick r:id="rId2">
                  <a:extLst>
                    <a:ext uri="{A12FA001-AC4F-418D-AE19-62706E023703}">
                      <ahyp:hlinkClr xmlns:ahyp="http://schemas.microsoft.com/office/drawing/2018/hyperlinkcolor" val="tx"/>
                    </a:ext>
                  </a:extLst>
                </a:hlinkClick>
              </a:rPr>
              <a:t>Rohkem</a:t>
            </a:r>
            <a:r>
              <a:rPr lang="en-IE" sz="2000" dirty="0">
                <a:hlinkClick r:id="rId2">
                  <a:extLst>
                    <a:ext uri="{A12FA001-AC4F-418D-AE19-62706E023703}">
                      <ahyp:hlinkClr xmlns:ahyp="http://schemas.microsoft.com/office/drawing/2018/hyperlinkcolor" val="tx"/>
                    </a:ext>
                  </a:extLst>
                </a:hlinkClick>
              </a:rPr>
              <a:t> </a:t>
            </a:r>
            <a:r>
              <a:rPr lang="en-IE" sz="2000" dirty="0" err="1">
                <a:hlinkClick r:id="rId2">
                  <a:extLst>
                    <a:ext uri="{A12FA001-AC4F-418D-AE19-62706E023703}">
                      <ahyp:hlinkClr xmlns:ahyp="http://schemas.microsoft.com/office/drawing/2018/hyperlinkcolor" val="tx"/>
                    </a:ext>
                  </a:extLst>
                </a:hlinkClick>
              </a:rPr>
              <a:t>infot</a:t>
            </a:r>
            <a:r>
              <a:rPr lang="en-IE" sz="2000" dirty="0">
                <a:hlinkClick r:id="rId2">
                  <a:extLst>
                    <a:ext uri="{A12FA001-AC4F-418D-AE19-62706E023703}">
                      <ahyp:hlinkClr xmlns:ahyp="http://schemas.microsoft.com/office/drawing/2018/hyperlinkcolor" val="tx"/>
                    </a:ext>
                  </a:extLst>
                </a:hlinkClick>
              </a:rPr>
              <a:t> Tartu welcome centre </a:t>
            </a:r>
            <a:r>
              <a:rPr lang="en-IE" sz="2000" dirty="0" err="1">
                <a:hlinkClick r:id="rId2">
                  <a:extLst>
                    <a:ext uri="{A12FA001-AC4F-418D-AE19-62706E023703}">
                      <ahyp:hlinkClr xmlns:ahyp="http://schemas.microsoft.com/office/drawing/2018/hyperlinkcolor" val="tx"/>
                    </a:ext>
                  </a:extLst>
                </a:hlinkClick>
              </a:rPr>
              <a:t>kohta</a:t>
            </a:r>
            <a:r>
              <a:rPr lang="en-IE" sz="2000" dirty="0">
                <a:hlinkClick r:id="rId2">
                  <a:extLst>
                    <a:ext uri="{A12FA001-AC4F-418D-AE19-62706E023703}">
                      <ahyp:hlinkClr xmlns:ahyp="http://schemas.microsoft.com/office/drawing/2018/hyperlinkcolor" val="tx"/>
                    </a:ext>
                  </a:extLst>
                </a:hlinkClick>
              </a:rPr>
              <a:t> </a:t>
            </a:r>
            <a:r>
              <a:rPr lang="en-IE" sz="2000" dirty="0" err="1">
                <a:hlinkClick r:id="rId2">
                  <a:extLst>
                    <a:ext uri="{A12FA001-AC4F-418D-AE19-62706E023703}">
                      <ahyp:hlinkClr xmlns:ahyp="http://schemas.microsoft.com/office/drawing/2018/hyperlinkcolor" val="tx"/>
                    </a:ext>
                  </a:extLst>
                </a:hlinkClick>
              </a:rPr>
              <a:t>saab</a:t>
            </a:r>
            <a:r>
              <a:rPr lang="en-IE" sz="2000" dirty="0">
                <a:hlinkClick r:id="rId2">
                  <a:extLst>
                    <a:ext uri="{A12FA001-AC4F-418D-AE19-62706E023703}">
                      <ahyp:hlinkClr xmlns:ahyp="http://schemas.microsoft.com/office/drawing/2018/hyperlinkcolor" val="tx"/>
                    </a:ext>
                  </a:extLst>
                </a:hlinkClick>
              </a:rPr>
              <a:t> </a:t>
            </a:r>
            <a:r>
              <a:rPr lang="en-IE" sz="2000" dirty="0" err="1">
                <a:hlinkClick r:id="rId2">
                  <a:extLst>
                    <a:ext uri="{A12FA001-AC4F-418D-AE19-62706E023703}">
                      <ahyp:hlinkClr xmlns:ahyp="http://schemas.microsoft.com/office/drawing/2018/hyperlinkcolor" val="tx"/>
                    </a:ext>
                  </a:extLst>
                </a:hlinkClick>
              </a:rPr>
              <a:t>klikkides</a:t>
            </a:r>
            <a:r>
              <a:rPr lang="en-IE" sz="2000" dirty="0">
                <a:hlinkClick r:id="rId2">
                  <a:extLst>
                    <a:ext uri="{A12FA001-AC4F-418D-AE19-62706E023703}">
                      <ahyp:hlinkClr xmlns:ahyp="http://schemas.microsoft.com/office/drawing/2018/hyperlinkcolor" val="tx"/>
                    </a:ext>
                  </a:extLst>
                </a:hlinkClick>
              </a:rPr>
              <a:t> </a:t>
            </a:r>
            <a:r>
              <a:rPr lang="en-IE" sz="2000" dirty="0" err="1">
                <a:hlinkClick r:id="rId2">
                  <a:extLst>
                    <a:ext uri="{A12FA001-AC4F-418D-AE19-62706E023703}">
                      <ahyp:hlinkClr xmlns:ahyp="http://schemas.microsoft.com/office/drawing/2018/hyperlinkcolor" val="tx"/>
                    </a:ext>
                  </a:extLst>
                </a:hlinkClick>
              </a:rPr>
              <a:t>sellel</a:t>
            </a:r>
            <a:r>
              <a:rPr lang="en-IE" sz="2000" dirty="0">
                <a:hlinkClick r:id="rId2">
                  <a:extLst>
                    <a:ext uri="{A12FA001-AC4F-418D-AE19-62706E023703}">
                      <ahyp:hlinkClr xmlns:ahyp="http://schemas.microsoft.com/office/drawing/2018/hyperlinkcolor" val="tx"/>
                    </a:ext>
                  </a:extLst>
                </a:hlinkClick>
              </a:rPr>
              <a:t> </a:t>
            </a:r>
            <a:r>
              <a:rPr lang="en-IE" sz="2000" dirty="0" err="1">
                <a:hlinkClick r:id="rId2">
                  <a:extLst>
                    <a:ext uri="{A12FA001-AC4F-418D-AE19-62706E023703}">
                      <ahyp:hlinkClr xmlns:ahyp="http://schemas.microsoft.com/office/drawing/2018/hyperlinkcolor" val="tx"/>
                    </a:ext>
                  </a:extLst>
                </a:hlinkClick>
              </a:rPr>
              <a:t>lingil</a:t>
            </a:r>
            <a:endParaRPr lang="en-IE" sz="2000" dirty="0"/>
          </a:p>
        </p:txBody>
      </p:sp>
      <p:sp>
        <p:nvSpPr>
          <p:cNvPr id="5" name="Text Placeholder 4">
            <a:extLst>
              <a:ext uri="{FF2B5EF4-FFF2-40B4-BE49-F238E27FC236}">
                <a16:creationId xmlns:a16="http://schemas.microsoft.com/office/drawing/2014/main" id="{55AD6B51-0054-4632-BAC7-2CEAD6FB8A83}"/>
              </a:ext>
            </a:extLst>
          </p:cNvPr>
          <p:cNvSpPr>
            <a:spLocks noGrp="1"/>
          </p:cNvSpPr>
          <p:nvPr>
            <p:ph type="body" sz="quarter" idx="16"/>
          </p:nvPr>
        </p:nvSpPr>
        <p:spPr>
          <a:xfrm>
            <a:off x="1718561" y="315686"/>
            <a:ext cx="4716425" cy="862045"/>
          </a:xfrm>
        </p:spPr>
        <p:txBody>
          <a:bodyPr>
            <a:normAutofit/>
          </a:bodyPr>
          <a:lstStyle/>
          <a:p>
            <a:r>
              <a:rPr lang="et-EE" sz="2400" dirty="0"/>
              <a:t>KUIDAS WELCOME CENTRE’S KASUTATI DIGITEHNOLOOGIAT</a:t>
            </a:r>
            <a:endParaRPr lang="en-IE" sz="2400" dirty="0"/>
          </a:p>
        </p:txBody>
      </p:sp>
      <p:pic>
        <p:nvPicPr>
          <p:cNvPr id="8" name="Picture Placeholder 7">
            <a:extLst>
              <a:ext uri="{FF2B5EF4-FFF2-40B4-BE49-F238E27FC236}">
                <a16:creationId xmlns:a16="http://schemas.microsoft.com/office/drawing/2014/main" id="{327F52BC-C3AD-4F30-BEDA-3B60A43077AA}"/>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t="8458" b="8458"/>
          <a:stretch>
            <a:fillRect/>
          </a:stretch>
        </p:blipFill>
        <p:spPr/>
      </p:pic>
      <p:sp>
        <p:nvSpPr>
          <p:cNvPr id="9" name="TextBox 8">
            <a:extLst>
              <a:ext uri="{FF2B5EF4-FFF2-40B4-BE49-F238E27FC236}">
                <a16:creationId xmlns:a16="http://schemas.microsoft.com/office/drawing/2014/main" id="{5AC93F70-E27E-4EB0-8C03-614607CBC3C6}"/>
              </a:ext>
            </a:extLst>
          </p:cNvPr>
          <p:cNvSpPr txBox="1"/>
          <p:nvPr/>
        </p:nvSpPr>
        <p:spPr>
          <a:xfrm rot="16200000">
            <a:off x="-669941" y="3406663"/>
            <a:ext cx="2455856" cy="646331"/>
          </a:xfrm>
          <a:prstGeom prst="rect">
            <a:avLst/>
          </a:prstGeom>
          <a:solidFill>
            <a:srgbClr val="FDC562"/>
          </a:solidFill>
        </p:spPr>
        <p:txBody>
          <a:bodyPr wrap="square">
            <a:spAutoFit/>
          </a:bodyPr>
          <a:lstStyle/>
          <a:p>
            <a:r>
              <a:rPr lang="et-EE" sz="3600" dirty="0">
                <a:solidFill>
                  <a:srgbClr val="23385C"/>
                </a:solidFill>
              </a:rPr>
              <a:t>HEA NÄIDE</a:t>
            </a:r>
            <a:endParaRPr lang="en-US" sz="1800" dirty="0">
              <a:solidFill>
                <a:srgbClr val="23385C"/>
              </a:solidFill>
            </a:endParaRPr>
          </a:p>
        </p:txBody>
      </p:sp>
    </p:spTree>
    <p:extLst>
      <p:ext uri="{BB962C8B-B14F-4D97-AF65-F5344CB8AC3E}">
        <p14:creationId xmlns:p14="http://schemas.microsoft.com/office/powerpoint/2010/main" val="37546590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5C9222F-9FA9-4A00-B8AE-2817B5BBA4BE}"/>
              </a:ext>
            </a:extLst>
          </p:cNvPr>
          <p:cNvSpPr>
            <a:spLocks noGrp="1"/>
          </p:cNvSpPr>
          <p:nvPr>
            <p:ph type="body" sz="quarter" idx="16"/>
          </p:nvPr>
        </p:nvSpPr>
        <p:spPr/>
        <p:txBody>
          <a:bodyPr>
            <a:normAutofit fontScale="85000" lnSpcReduction="10000"/>
          </a:bodyPr>
          <a:lstStyle/>
          <a:p>
            <a:r>
              <a:rPr lang="et-EE" dirty="0"/>
              <a:t>ALLIKAD JA LISAMATERJALID</a:t>
            </a:r>
            <a:endParaRPr lang="en-IE" dirty="0"/>
          </a:p>
        </p:txBody>
      </p:sp>
      <p:sp>
        <p:nvSpPr>
          <p:cNvPr id="11" name="TextBox 10">
            <a:extLst>
              <a:ext uri="{FF2B5EF4-FFF2-40B4-BE49-F238E27FC236}">
                <a16:creationId xmlns:a16="http://schemas.microsoft.com/office/drawing/2014/main" id="{72445D50-D67C-4080-B5AC-DF74DA5E23BF}"/>
              </a:ext>
            </a:extLst>
          </p:cNvPr>
          <p:cNvSpPr txBox="1"/>
          <p:nvPr/>
        </p:nvSpPr>
        <p:spPr>
          <a:xfrm>
            <a:off x="1718561" y="1511439"/>
            <a:ext cx="5290457" cy="4524315"/>
          </a:xfrm>
          <a:prstGeom prst="rect">
            <a:avLst/>
          </a:prstGeom>
          <a:noFill/>
        </p:spPr>
        <p:txBody>
          <a:bodyPr wrap="square" rtlCol="0">
            <a:spAutoFit/>
          </a:bodyPr>
          <a:lstStyle/>
          <a:p>
            <a:r>
              <a:rPr lang="et-EE" sz="2400" dirty="0">
                <a:solidFill>
                  <a:schemeClr val="bg1"/>
                </a:solidFill>
              </a:rPr>
              <a:t>Soovitame järgnevaid allikaid ja artikleid täiendavaks lugemiseks:</a:t>
            </a:r>
          </a:p>
          <a:p>
            <a:endParaRPr lang="en-IE" sz="2400" dirty="0">
              <a:solidFill>
                <a:schemeClr val="bg1"/>
              </a:solidFill>
            </a:endParaRPr>
          </a:p>
          <a:p>
            <a:r>
              <a:rPr lang="en-US" sz="2400" dirty="0">
                <a:solidFill>
                  <a:schemeClr val="bg1"/>
                </a:solidFill>
                <a:hlinkClick r:id="rId2">
                  <a:extLst>
                    <a:ext uri="{A12FA001-AC4F-418D-AE19-62706E023703}">
                      <ahyp:hlinkClr xmlns:ahyp="http://schemas.microsoft.com/office/drawing/2018/hyperlinkcolor" val="tx"/>
                    </a:ext>
                  </a:extLst>
                </a:hlinkClick>
              </a:rPr>
              <a:t>Students will build back community better – if we support them to do so</a:t>
            </a:r>
            <a:r>
              <a:rPr lang="en-US" sz="2400" dirty="0">
                <a:solidFill>
                  <a:schemeClr val="bg1"/>
                </a:solidFill>
              </a:rPr>
              <a:t> (6 min read)</a:t>
            </a:r>
          </a:p>
          <a:p>
            <a:endParaRPr lang="en-US" sz="2400" dirty="0">
              <a:solidFill>
                <a:schemeClr val="bg1"/>
              </a:solidFill>
            </a:endParaRPr>
          </a:p>
          <a:p>
            <a:r>
              <a:rPr lang="en-US" sz="2400" dirty="0">
                <a:solidFill>
                  <a:schemeClr val="bg1"/>
                </a:solidFill>
                <a:hlinkClick r:id="rId3">
                  <a:extLst>
                    <a:ext uri="{A12FA001-AC4F-418D-AE19-62706E023703}">
                      <ahyp:hlinkClr xmlns:ahyp="http://schemas.microsoft.com/office/drawing/2018/hyperlinkcolor" val="tx"/>
                    </a:ext>
                  </a:extLst>
                </a:hlinkClick>
              </a:rPr>
              <a:t>Building Resilient Communities with Students at the Center</a:t>
            </a:r>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endParaRPr lang="en-IE" sz="2400" dirty="0">
              <a:solidFill>
                <a:schemeClr val="bg1"/>
              </a:solidFill>
            </a:endParaRPr>
          </a:p>
        </p:txBody>
      </p:sp>
      <p:sp>
        <p:nvSpPr>
          <p:cNvPr id="3" name="Picture Placeholder 2">
            <a:extLst>
              <a:ext uri="{FF2B5EF4-FFF2-40B4-BE49-F238E27FC236}">
                <a16:creationId xmlns:a16="http://schemas.microsoft.com/office/drawing/2014/main" id="{562B6A09-9770-4AC5-A3D8-7A17A91510C3}"/>
              </a:ext>
            </a:extLst>
          </p:cNvPr>
          <p:cNvSpPr>
            <a:spLocks noGrp="1"/>
          </p:cNvSpPr>
          <p:nvPr>
            <p:ph type="pic" sz="quarter" idx="10"/>
          </p:nvPr>
        </p:nvSpPr>
        <p:spPr/>
      </p:sp>
      <p:pic>
        <p:nvPicPr>
          <p:cNvPr id="7" name="Picture Placeholder 4">
            <a:extLst>
              <a:ext uri="{FF2B5EF4-FFF2-40B4-BE49-F238E27FC236}">
                <a16:creationId xmlns:a16="http://schemas.microsoft.com/office/drawing/2014/main" id="{69CE6E69-AC8E-4D51-BC4C-972AE0C74A9B}"/>
              </a:ext>
            </a:extLst>
          </p:cNvPr>
          <p:cNvPicPr>
            <a:picLocks noChangeAspect="1"/>
          </p:cNvPicPr>
          <p:nvPr/>
        </p:nvPicPr>
        <p:blipFill>
          <a:blip r:embed="rId4" cstate="email">
            <a:extLst>
              <a:ext uri="{28A0092B-C50C-407E-A947-70E740481C1C}">
                <a14:useLocalDpi xmlns:a14="http://schemas.microsoft.com/office/drawing/2010/main"/>
              </a:ext>
            </a:extLst>
          </a:blip>
          <a:srcRect l="23358" r="23358"/>
          <a:stretch>
            <a:fillRect/>
          </a:stretch>
        </p:blipFill>
        <p:spPr>
          <a:xfrm>
            <a:off x="6852062" y="228600"/>
            <a:ext cx="5105121" cy="6362700"/>
          </a:xfrm>
          <a:prstGeom prst="rect">
            <a:avLst/>
          </a:prstGeom>
          <a:solidFill>
            <a:schemeClr val="bg1"/>
          </a:solidFill>
        </p:spPr>
      </p:pic>
    </p:spTree>
    <p:extLst>
      <p:ext uri="{BB962C8B-B14F-4D97-AF65-F5344CB8AC3E}">
        <p14:creationId xmlns:p14="http://schemas.microsoft.com/office/powerpoint/2010/main" val="772826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328B74-6E6E-6841-9825-118B71CB140C}"/>
              </a:ext>
            </a:extLst>
          </p:cNvPr>
          <p:cNvSpPr>
            <a:spLocks noGrp="1"/>
          </p:cNvSpPr>
          <p:nvPr>
            <p:ph type="body" sz="quarter" idx="16"/>
          </p:nvPr>
        </p:nvSpPr>
        <p:spPr>
          <a:xfrm>
            <a:off x="2160321" y="923251"/>
            <a:ext cx="8966521" cy="1656716"/>
          </a:xfrm>
        </p:spPr>
        <p:txBody>
          <a:bodyPr>
            <a:normAutofit/>
          </a:bodyPr>
          <a:lstStyle/>
          <a:p>
            <a:pPr marL="742950" indent="-742950">
              <a:buAutoNum type="arabicPeriod"/>
            </a:pPr>
            <a:r>
              <a:rPr lang="en-US" sz="4400" dirty="0"/>
              <a:t>MO</a:t>
            </a:r>
            <a:r>
              <a:rPr lang="et-EE" sz="4400" dirty="0"/>
              <a:t>O</a:t>
            </a:r>
            <a:r>
              <a:rPr lang="en-US" sz="4400" dirty="0"/>
              <a:t>DUL</a:t>
            </a:r>
            <a:r>
              <a:rPr lang="et-EE" sz="4400" dirty="0"/>
              <a:t>I VIDEOD JA HARJUTUSED</a:t>
            </a:r>
          </a:p>
        </p:txBody>
      </p:sp>
      <p:sp>
        <p:nvSpPr>
          <p:cNvPr id="2" name="Text Placeholder 1">
            <a:extLst>
              <a:ext uri="{FF2B5EF4-FFF2-40B4-BE49-F238E27FC236}">
                <a16:creationId xmlns:a16="http://schemas.microsoft.com/office/drawing/2014/main" id="{6EE5B6E5-41A7-4547-908A-136FB5F43475}"/>
              </a:ext>
            </a:extLst>
          </p:cNvPr>
          <p:cNvSpPr>
            <a:spLocks noGrp="1"/>
          </p:cNvSpPr>
          <p:nvPr>
            <p:ph type="body" sz="quarter" idx="17"/>
          </p:nvPr>
        </p:nvSpPr>
        <p:spPr/>
        <p:txBody>
          <a:bodyPr>
            <a:normAutofit fontScale="85000" lnSpcReduction="20000"/>
          </a:bodyPr>
          <a:lstStyle/>
          <a:p>
            <a:r>
              <a:rPr lang="en-IE" dirty="0"/>
              <a:t>05</a:t>
            </a:r>
          </a:p>
        </p:txBody>
      </p:sp>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Tree>
    <p:extLst>
      <p:ext uri="{BB962C8B-B14F-4D97-AF65-F5344CB8AC3E}">
        <p14:creationId xmlns:p14="http://schemas.microsoft.com/office/powerpoint/2010/main" val="20233519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9318B8-276B-0D40-B2D9-396310C39D92}"/>
              </a:ext>
            </a:extLst>
          </p:cNvPr>
          <p:cNvSpPr>
            <a:spLocks noGrp="1"/>
          </p:cNvSpPr>
          <p:nvPr>
            <p:ph type="body" sz="quarter" idx="18"/>
          </p:nvPr>
        </p:nvSpPr>
        <p:spPr/>
        <p:txBody>
          <a:bodyPr>
            <a:normAutofit/>
          </a:bodyPr>
          <a:lstStyle/>
          <a:p>
            <a:pPr marL="0">
              <a:spcBef>
                <a:spcPts val="0"/>
              </a:spcBef>
            </a:pPr>
            <a:r>
              <a:rPr lang="et-EE" dirty="0"/>
              <a:t>Vaata videot, et saada täpsemalt teda:</a:t>
            </a:r>
            <a:endParaRPr lang="en-US" dirty="0"/>
          </a:p>
          <a:p>
            <a:pPr marL="0">
              <a:spcBef>
                <a:spcPts val="0"/>
              </a:spcBef>
            </a:pPr>
            <a:endParaRPr lang="en-US" dirty="0"/>
          </a:p>
          <a:p>
            <a:pPr marL="0">
              <a:spcBef>
                <a:spcPts val="0"/>
              </a:spcBef>
            </a:pPr>
            <a:r>
              <a:rPr lang="en-US" dirty="0"/>
              <a:t>https://www.youtube.com/watch?v=x6bNwmrBPXI</a:t>
            </a:r>
          </a:p>
        </p:txBody>
      </p:sp>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p:txBody>
          <a:bodyPr>
            <a:normAutofit fontScale="40000" lnSpcReduction="20000"/>
          </a:bodyPr>
          <a:lstStyle/>
          <a:p>
            <a:r>
              <a:rPr lang="et-EE" sz="11200" dirty="0"/>
              <a:t>VAATA</a:t>
            </a:r>
            <a:endParaRPr lang="en-US" sz="11200" dirty="0"/>
          </a:p>
          <a:p>
            <a:endParaRPr lang="en-US" dirty="0"/>
          </a:p>
        </p:txBody>
      </p:sp>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9" name="Picture Placeholder 8">
            <a:extLst>
              <a:ext uri="{FF2B5EF4-FFF2-40B4-BE49-F238E27FC236}">
                <a16:creationId xmlns:a16="http://schemas.microsoft.com/office/drawing/2014/main" id="{EF848C6E-E154-49BA-A35B-9D9A7E982A3F}"/>
              </a:ext>
            </a:extLst>
          </p:cNvPr>
          <p:cNvSpPr>
            <a:spLocks noGrp="1"/>
          </p:cNvSpPr>
          <p:nvPr>
            <p:ph type="pic" sz="quarter" idx="10"/>
          </p:nvPr>
        </p:nvSpPr>
        <p:spPr/>
      </p:sp>
      <p:pic>
        <p:nvPicPr>
          <p:cNvPr id="10" name="Online Media 9" title="What is Civic Engagement?">
            <a:hlinkClick r:id="" action="ppaction://media"/>
            <a:extLst>
              <a:ext uri="{FF2B5EF4-FFF2-40B4-BE49-F238E27FC236}">
                <a16:creationId xmlns:a16="http://schemas.microsoft.com/office/drawing/2014/main" id="{FFB93E7B-C14D-40D1-857F-73292EE4E6C6}"/>
              </a:ext>
            </a:extLst>
          </p:cNvPr>
          <p:cNvPicPr>
            <a:picLocks noRot="1" noChangeAspect="1"/>
          </p:cNvPicPr>
          <p:nvPr>
            <a:videoFile r:link="rId1"/>
          </p:nvPr>
        </p:nvPicPr>
        <p:blipFill>
          <a:blip r:embed="rId4"/>
          <a:stretch>
            <a:fillRect/>
          </a:stretch>
        </p:blipFill>
        <p:spPr>
          <a:xfrm>
            <a:off x="7061200" y="1203325"/>
            <a:ext cx="5130800" cy="3913188"/>
          </a:xfrm>
          <a:prstGeom prst="rect">
            <a:avLst/>
          </a:prstGeom>
        </p:spPr>
      </p:pic>
      <p:sp>
        <p:nvSpPr>
          <p:cNvPr id="15" name="TextBox 14">
            <a:extLst>
              <a:ext uri="{FF2B5EF4-FFF2-40B4-BE49-F238E27FC236}">
                <a16:creationId xmlns:a16="http://schemas.microsoft.com/office/drawing/2014/main" id="{4662917E-EBB8-4FCA-AC18-88432988E1EF}"/>
              </a:ext>
            </a:extLst>
          </p:cNvPr>
          <p:cNvSpPr txBox="1"/>
          <p:nvPr/>
        </p:nvSpPr>
        <p:spPr>
          <a:xfrm>
            <a:off x="747201" y="1708738"/>
            <a:ext cx="6102626" cy="523220"/>
          </a:xfrm>
          <a:prstGeom prst="rect">
            <a:avLst/>
          </a:prstGeom>
          <a:noFill/>
        </p:spPr>
        <p:txBody>
          <a:bodyPr wrap="square">
            <a:spAutoFit/>
          </a:bodyPr>
          <a:lstStyle/>
          <a:p>
            <a:r>
              <a:rPr lang="et-EE" sz="2800" dirty="0">
                <a:solidFill>
                  <a:schemeClr val="bg1"/>
                </a:solidFill>
              </a:rPr>
              <a:t>MIS ON KODANIKUOSALUS?</a:t>
            </a:r>
            <a:endParaRPr lang="en-IE" sz="2800" dirty="0">
              <a:solidFill>
                <a:schemeClr val="bg1"/>
              </a:solidFill>
            </a:endParaRPr>
          </a:p>
        </p:txBody>
      </p:sp>
    </p:spTree>
    <p:extLst>
      <p:ext uri="{BB962C8B-B14F-4D97-AF65-F5344CB8AC3E}">
        <p14:creationId xmlns:p14="http://schemas.microsoft.com/office/powerpoint/2010/main" val="12070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9318B8-276B-0D40-B2D9-396310C39D92}"/>
              </a:ext>
            </a:extLst>
          </p:cNvPr>
          <p:cNvSpPr>
            <a:spLocks noGrp="1"/>
          </p:cNvSpPr>
          <p:nvPr>
            <p:ph type="body" sz="quarter" idx="18"/>
          </p:nvPr>
        </p:nvSpPr>
        <p:spPr/>
        <p:txBody>
          <a:bodyPr>
            <a:normAutofit/>
          </a:bodyPr>
          <a:lstStyle/>
          <a:p>
            <a:pPr marL="0" algn="ctr"/>
            <a:r>
              <a:rPr lang="et-EE" dirty="0"/>
              <a:t>Vaata videot, et saada täpsemalt teda:</a:t>
            </a:r>
            <a:endParaRPr lang="en-US" dirty="0"/>
          </a:p>
          <a:p>
            <a:pPr marL="0" algn="ctr"/>
            <a:r>
              <a:rPr lang="en-US" dirty="0"/>
              <a:t>https://www.youtube.com/watch?v=Eqwxife716M</a:t>
            </a:r>
          </a:p>
        </p:txBody>
      </p:sp>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a:xfrm>
            <a:off x="831350" y="1729789"/>
            <a:ext cx="5113283" cy="582221"/>
          </a:xfrm>
        </p:spPr>
        <p:txBody>
          <a:bodyPr>
            <a:normAutofit fontScale="25000" lnSpcReduction="20000"/>
          </a:bodyPr>
          <a:lstStyle/>
          <a:p>
            <a:r>
              <a:rPr lang="et-EE" sz="11200" dirty="0"/>
              <a:t>MIS ON KOGUKONNATEGEVUSTES OSALEMINE?</a:t>
            </a:r>
            <a:endParaRPr lang="en-US" sz="11200" dirty="0"/>
          </a:p>
          <a:p>
            <a:endParaRPr lang="en-US" dirty="0"/>
          </a:p>
        </p:txBody>
      </p:sp>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4" name="Picture Placeholder 3">
            <a:extLst>
              <a:ext uri="{FF2B5EF4-FFF2-40B4-BE49-F238E27FC236}">
                <a16:creationId xmlns:a16="http://schemas.microsoft.com/office/drawing/2014/main" id="{C00863BE-C489-4B9F-8AB3-038E6AEAAE52}"/>
              </a:ext>
            </a:extLst>
          </p:cNvPr>
          <p:cNvSpPr>
            <a:spLocks noGrp="1"/>
          </p:cNvSpPr>
          <p:nvPr>
            <p:ph type="pic" sz="quarter" idx="10"/>
          </p:nvPr>
        </p:nvSpPr>
        <p:spPr/>
      </p:sp>
      <p:pic>
        <p:nvPicPr>
          <p:cNvPr id="3" name="Online Media 2" title="What is Community Engagement?">
            <a:hlinkClick r:id="" action="ppaction://media"/>
            <a:extLst>
              <a:ext uri="{FF2B5EF4-FFF2-40B4-BE49-F238E27FC236}">
                <a16:creationId xmlns:a16="http://schemas.microsoft.com/office/drawing/2014/main" id="{E0561EC1-CBD1-47C8-96D6-0A725AC66977}"/>
              </a:ext>
            </a:extLst>
          </p:cNvPr>
          <p:cNvPicPr>
            <a:picLocks noRot="1" noChangeAspect="1"/>
          </p:cNvPicPr>
          <p:nvPr>
            <a:videoFile r:link="rId1"/>
          </p:nvPr>
        </p:nvPicPr>
        <p:blipFill>
          <a:blip r:embed="rId4"/>
          <a:stretch>
            <a:fillRect/>
          </a:stretch>
        </p:blipFill>
        <p:spPr>
          <a:xfrm>
            <a:off x="7061200" y="1203325"/>
            <a:ext cx="5130800" cy="3913188"/>
          </a:xfrm>
          <a:prstGeom prst="rect">
            <a:avLst/>
          </a:prstGeom>
        </p:spPr>
      </p:pic>
      <p:sp>
        <p:nvSpPr>
          <p:cNvPr id="8" name="Text Placeholder 1">
            <a:extLst>
              <a:ext uri="{FF2B5EF4-FFF2-40B4-BE49-F238E27FC236}">
                <a16:creationId xmlns:a16="http://schemas.microsoft.com/office/drawing/2014/main" id="{9A28DE63-409B-4802-9B06-2183B754577B}"/>
              </a:ext>
            </a:extLst>
          </p:cNvPr>
          <p:cNvSpPr txBox="1">
            <a:spLocks/>
          </p:cNvSpPr>
          <p:nvPr/>
        </p:nvSpPr>
        <p:spPr>
          <a:xfrm>
            <a:off x="747201" y="805450"/>
            <a:ext cx="5113283" cy="582221"/>
          </a:xfrm>
          <a:prstGeom prst="rect">
            <a:avLst/>
          </a:prstGeom>
        </p:spPr>
        <p:txBody>
          <a:bodyPr vert="horz" lIns="91440" tIns="45720" rIns="91440" bIns="45720" rtlCol="0">
            <a:normAutofit fontScale="4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t-EE" sz="11200" dirty="0"/>
              <a:t>VAATA</a:t>
            </a:r>
            <a:endParaRPr lang="en-US" sz="11200" dirty="0"/>
          </a:p>
          <a:p>
            <a:endParaRPr lang="en-US" dirty="0"/>
          </a:p>
        </p:txBody>
      </p:sp>
    </p:spTree>
    <p:extLst>
      <p:ext uri="{BB962C8B-B14F-4D97-AF65-F5344CB8AC3E}">
        <p14:creationId xmlns:p14="http://schemas.microsoft.com/office/powerpoint/2010/main" val="204232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80049A-76AF-4793-88A0-CE9D4469894C}"/>
              </a:ext>
            </a:extLst>
          </p:cNvPr>
          <p:cNvSpPr>
            <a:spLocks noGrp="1"/>
          </p:cNvSpPr>
          <p:nvPr>
            <p:ph type="body" sz="quarter" idx="18"/>
          </p:nvPr>
        </p:nvSpPr>
        <p:spPr>
          <a:xfrm>
            <a:off x="831350" y="3594101"/>
            <a:ext cx="5029134" cy="2548282"/>
          </a:xfrm>
        </p:spPr>
        <p:txBody>
          <a:bodyPr>
            <a:normAutofit/>
          </a:bodyPr>
          <a:lstStyle/>
          <a:p>
            <a:r>
              <a:rPr lang="et-EE" dirty="0"/>
              <a:t>Vaata videot</a:t>
            </a:r>
            <a:r>
              <a:rPr lang="en-US" dirty="0"/>
              <a:t>:</a:t>
            </a:r>
          </a:p>
          <a:p>
            <a:pPr marL="0"/>
            <a:r>
              <a:rPr lang="en-US" dirty="0"/>
              <a:t>Problem solving and civic engagement | Nandini Ranganathan | </a:t>
            </a:r>
            <a:r>
              <a:rPr lang="en-US" dirty="0" err="1"/>
              <a:t>TEDxPortland</a:t>
            </a:r>
            <a:endParaRPr lang="en-US" dirty="0"/>
          </a:p>
          <a:p>
            <a:pPr marL="0"/>
            <a:endParaRPr lang="en-US" dirty="0"/>
          </a:p>
          <a:p>
            <a:pPr marL="0"/>
            <a:r>
              <a:rPr lang="en-IE" dirty="0"/>
              <a:t>https://www.youtube.com/watch?v=pfZsC7lfqjo&amp;t</a:t>
            </a:r>
          </a:p>
        </p:txBody>
      </p:sp>
      <p:sp>
        <p:nvSpPr>
          <p:cNvPr id="6" name="Text Placeholder 5">
            <a:extLst>
              <a:ext uri="{FF2B5EF4-FFF2-40B4-BE49-F238E27FC236}">
                <a16:creationId xmlns:a16="http://schemas.microsoft.com/office/drawing/2014/main" id="{15D080A0-B464-4734-808A-8A51E0A1829D}"/>
              </a:ext>
            </a:extLst>
          </p:cNvPr>
          <p:cNvSpPr>
            <a:spLocks noGrp="1"/>
          </p:cNvSpPr>
          <p:nvPr>
            <p:ph type="body" sz="quarter" idx="16"/>
          </p:nvPr>
        </p:nvSpPr>
        <p:spPr>
          <a:xfrm>
            <a:off x="622186" y="1761394"/>
            <a:ext cx="5838656" cy="963128"/>
          </a:xfrm>
        </p:spPr>
        <p:txBody>
          <a:bodyPr>
            <a:noAutofit/>
          </a:bodyPr>
          <a:lstStyle/>
          <a:p>
            <a:r>
              <a:rPr lang="en-US" sz="2800" dirty="0"/>
              <a:t>TED TALK </a:t>
            </a:r>
            <a:r>
              <a:rPr lang="et-EE" sz="2800" dirty="0"/>
              <a:t>PROBLEEMIDE LAHENDAMISEST JA KODANIKUOSALUSEST</a:t>
            </a:r>
            <a:endParaRPr lang="en-IE" sz="2800" dirty="0"/>
          </a:p>
        </p:txBody>
      </p:sp>
      <p:sp>
        <p:nvSpPr>
          <p:cNvPr id="8" name="Picture Placeholder 7">
            <a:extLst>
              <a:ext uri="{FF2B5EF4-FFF2-40B4-BE49-F238E27FC236}">
                <a16:creationId xmlns:a16="http://schemas.microsoft.com/office/drawing/2014/main" id="{660EBFCA-B4E9-44E6-BDD0-E735BF1484FA}"/>
              </a:ext>
            </a:extLst>
          </p:cNvPr>
          <p:cNvSpPr>
            <a:spLocks noGrp="1"/>
          </p:cNvSpPr>
          <p:nvPr>
            <p:ph type="pic" sz="quarter" idx="10"/>
          </p:nvPr>
        </p:nvSpPr>
        <p:spPr/>
      </p:sp>
      <p:pic>
        <p:nvPicPr>
          <p:cNvPr id="14" name="Online Media 13" title="Problem solving and civic engagement  | Nandini Ranganathan | TEDxPortland">
            <a:hlinkClick r:id="" action="ppaction://media"/>
            <a:extLst>
              <a:ext uri="{FF2B5EF4-FFF2-40B4-BE49-F238E27FC236}">
                <a16:creationId xmlns:a16="http://schemas.microsoft.com/office/drawing/2014/main" id="{7B0BA7DD-9B7F-4E94-BC3D-BECC288C06BD}"/>
              </a:ext>
            </a:extLst>
          </p:cNvPr>
          <p:cNvPicPr>
            <a:picLocks noRot="1" noChangeAspect="1"/>
          </p:cNvPicPr>
          <p:nvPr>
            <a:videoFile r:link="rId1"/>
          </p:nvPr>
        </p:nvPicPr>
        <p:blipFill>
          <a:blip r:embed="rId3"/>
          <a:stretch>
            <a:fillRect/>
          </a:stretch>
        </p:blipFill>
        <p:spPr>
          <a:xfrm>
            <a:off x="7061200" y="1121229"/>
            <a:ext cx="5130800" cy="3995284"/>
          </a:xfrm>
          <a:prstGeom prst="rect">
            <a:avLst/>
          </a:prstGeom>
        </p:spPr>
      </p:pic>
      <p:sp>
        <p:nvSpPr>
          <p:cNvPr id="7" name="Text Placeholder 1">
            <a:extLst>
              <a:ext uri="{FF2B5EF4-FFF2-40B4-BE49-F238E27FC236}">
                <a16:creationId xmlns:a16="http://schemas.microsoft.com/office/drawing/2014/main" id="{D50AE6B2-CB34-4C8A-8126-E8610A3AF562}"/>
              </a:ext>
            </a:extLst>
          </p:cNvPr>
          <p:cNvSpPr txBox="1">
            <a:spLocks/>
          </p:cNvSpPr>
          <p:nvPr/>
        </p:nvSpPr>
        <p:spPr>
          <a:xfrm>
            <a:off x="747201" y="805450"/>
            <a:ext cx="5113283" cy="582221"/>
          </a:xfrm>
          <a:prstGeom prst="rect">
            <a:avLst/>
          </a:prstGeom>
        </p:spPr>
        <p:txBody>
          <a:bodyPr vert="horz" lIns="91440" tIns="45720" rIns="91440" bIns="45720" rtlCol="0">
            <a:normAutofit fontScale="4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t-EE" sz="11200" dirty="0"/>
              <a:t>VAATA</a:t>
            </a:r>
            <a:endParaRPr lang="en-US" sz="11200" dirty="0"/>
          </a:p>
          <a:p>
            <a:endParaRPr lang="en-US" dirty="0"/>
          </a:p>
        </p:txBody>
      </p:sp>
    </p:spTree>
    <p:extLst>
      <p:ext uri="{BB962C8B-B14F-4D97-AF65-F5344CB8AC3E}">
        <p14:creationId xmlns:p14="http://schemas.microsoft.com/office/powerpoint/2010/main" val="4200308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4"/>
                </p:tgtEl>
              </p:cMediaNode>
            </p:video>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4"/>
                                        </p:tgtEl>
                                      </p:cBhvr>
                                    </p:cmd>
                                  </p:childTnLst>
                                </p:cTn>
                              </p:par>
                            </p:childTnLst>
                          </p:cTn>
                        </p:par>
                      </p:childTnLst>
                    </p:cTn>
                  </p:par>
                </p:childTnLst>
              </p:cTn>
              <p:nextCondLst>
                <p:cond evt="onClick" delay="0">
                  <p:tgtEl>
                    <p:spTgt spid="1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353AA740-D50F-413B-8DE4-8C14E7B01437}"/>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t="8458" b="8458"/>
          <a:stretch/>
        </p:blipFill>
        <p:spPr/>
      </p:pic>
      <p:sp>
        <p:nvSpPr>
          <p:cNvPr id="5" name="Text Placeholder 4">
            <a:extLst>
              <a:ext uri="{FF2B5EF4-FFF2-40B4-BE49-F238E27FC236}">
                <a16:creationId xmlns:a16="http://schemas.microsoft.com/office/drawing/2014/main" id="{159318B8-276B-0D40-B2D9-396310C39D92}"/>
              </a:ext>
            </a:extLst>
          </p:cNvPr>
          <p:cNvSpPr>
            <a:spLocks noGrp="1"/>
          </p:cNvSpPr>
          <p:nvPr>
            <p:ph type="body" sz="quarter" idx="18"/>
          </p:nvPr>
        </p:nvSpPr>
        <p:spPr>
          <a:xfrm>
            <a:off x="1802710" y="1605076"/>
            <a:ext cx="4881119" cy="5163472"/>
          </a:xfrm>
        </p:spPr>
        <p:txBody>
          <a:bodyPr>
            <a:normAutofit fontScale="92500"/>
          </a:bodyPr>
          <a:lstStyle/>
          <a:p>
            <a:pPr marL="0"/>
            <a:r>
              <a:rPr lang="et-EE" b="1" dirty="0"/>
              <a:t>Kodanikuosalus </a:t>
            </a:r>
            <a:r>
              <a:rPr lang="et-EE" dirty="0"/>
              <a:t>on üksikisiku või rühma kaasamise vorm, mis keskendub osalemisele kas poliitilises tegevuses, kogukonna tegevuses või mõlemas. See võib toimuda ka reaalselt või veebis</a:t>
            </a:r>
            <a:r>
              <a:rPr lang="en-US" dirty="0"/>
              <a:t>. </a:t>
            </a:r>
          </a:p>
          <a:p>
            <a:pPr marL="0"/>
            <a:r>
              <a:rPr lang="et-EE" b="1" dirty="0"/>
              <a:t>Kodanikuosalus </a:t>
            </a:r>
            <a:r>
              <a:rPr lang="et-EE" dirty="0"/>
              <a:t>on üksikisiku või rühma kaasamise vorm, mis keskendub osalemisele kas poliitilises tegevuses, kogukonna tegevuses või mõlemas. See hõlmab  digitaalset kirjaoskust, digitaalset kodakondsust või arvuti vahenduse osalust (probleemide lahendamine, süsteemide kujundamine ja inimeste käitumise mõistmine arvutitöö kontekstis).</a:t>
            </a:r>
            <a:endParaRPr lang="en-US" dirty="0"/>
          </a:p>
        </p:txBody>
      </p:sp>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a:xfrm>
            <a:off x="1718561" y="595510"/>
            <a:ext cx="4965268" cy="582221"/>
          </a:xfrm>
        </p:spPr>
        <p:txBody>
          <a:bodyPr>
            <a:normAutofit fontScale="62500" lnSpcReduction="20000"/>
          </a:bodyPr>
          <a:lstStyle/>
          <a:p>
            <a:r>
              <a:rPr lang="et-EE" dirty="0"/>
              <a:t>MIS ON ÜLIÕPILASTE DIGITAALNE KODANIKUOSALUS?</a:t>
            </a:r>
          </a:p>
          <a:p>
            <a:endParaRPr lang="en-US" dirty="0"/>
          </a:p>
        </p:txBody>
      </p:sp>
    </p:spTree>
    <p:extLst>
      <p:ext uri="{BB962C8B-B14F-4D97-AF65-F5344CB8AC3E}">
        <p14:creationId xmlns:p14="http://schemas.microsoft.com/office/powerpoint/2010/main" val="395514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54304D0D-B167-45E0-8177-1E085DC251F1}"/>
              </a:ext>
            </a:extLst>
          </p:cNvPr>
          <p:cNvSpPr>
            <a:spLocks noGrp="1"/>
          </p:cNvSpPr>
          <p:nvPr>
            <p:ph type="body" sz="quarter" idx="16"/>
          </p:nvPr>
        </p:nvSpPr>
        <p:spPr/>
        <p:txBody>
          <a:bodyPr>
            <a:normAutofit/>
          </a:bodyPr>
          <a:lstStyle/>
          <a:p>
            <a:pPr algn="ctr"/>
            <a:r>
              <a:rPr lang="en-IE" sz="2800" dirty="0"/>
              <a:t>1</a:t>
            </a:r>
            <a:r>
              <a:rPr lang="et-EE" sz="2800" dirty="0"/>
              <a:t>. ÜLESANNE</a:t>
            </a:r>
            <a:r>
              <a:rPr lang="en-IE" sz="2800" dirty="0"/>
              <a:t>: </a:t>
            </a:r>
            <a:r>
              <a:rPr lang="et-EE" sz="2800" dirty="0"/>
              <a:t>INDIVIDUAALNE ÕPPIMINE JA REFLEKTSIOOON</a:t>
            </a:r>
            <a:endParaRPr lang="en-IE" sz="2800" dirty="0"/>
          </a:p>
          <a:p>
            <a:endParaRPr lang="en-IE" dirty="0"/>
          </a:p>
        </p:txBody>
      </p:sp>
      <p:sp>
        <p:nvSpPr>
          <p:cNvPr id="19" name="TextBox 18">
            <a:extLst>
              <a:ext uri="{FF2B5EF4-FFF2-40B4-BE49-F238E27FC236}">
                <a16:creationId xmlns:a16="http://schemas.microsoft.com/office/drawing/2014/main" id="{0F1E6C5B-173D-4BDB-BB88-569980DCBD9A}"/>
              </a:ext>
            </a:extLst>
          </p:cNvPr>
          <p:cNvSpPr txBox="1"/>
          <p:nvPr/>
        </p:nvSpPr>
        <p:spPr>
          <a:xfrm>
            <a:off x="413657" y="1425084"/>
            <a:ext cx="11364686" cy="4093428"/>
          </a:xfrm>
          <a:prstGeom prst="rect">
            <a:avLst/>
          </a:prstGeom>
          <a:noFill/>
        </p:spPr>
        <p:txBody>
          <a:bodyPr wrap="square" rtlCol="0">
            <a:spAutoFit/>
          </a:bodyPr>
          <a:lstStyle/>
          <a:p>
            <a:r>
              <a:rPr lang="et-EE" sz="2000" b="1" dirty="0">
                <a:solidFill>
                  <a:schemeClr val="bg1"/>
                </a:solidFill>
              </a:rPr>
              <a:t>See ülesanne võtab umbes</a:t>
            </a:r>
            <a:r>
              <a:rPr lang="en-US" sz="2000" b="1" dirty="0">
                <a:solidFill>
                  <a:schemeClr val="bg1"/>
                </a:solidFill>
              </a:rPr>
              <a:t> 45 </a:t>
            </a:r>
            <a:r>
              <a:rPr lang="en-US" sz="2000" b="1" dirty="0" err="1">
                <a:solidFill>
                  <a:schemeClr val="bg1"/>
                </a:solidFill>
              </a:rPr>
              <a:t>minut</a:t>
            </a:r>
            <a:r>
              <a:rPr lang="et-EE" sz="2000" b="1" dirty="0" err="1">
                <a:solidFill>
                  <a:schemeClr val="bg1"/>
                </a:solidFill>
              </a:rPr>
              <a:t>it</a:t>
            </a:r>
            <a:r>
              <a:rPr lang="en-US" sz="2000" b="1" dirty="0">
                <a:solidFill>
                  <a:schemeClr val="bg1"/>
                </a:solidFill>
              </a:rPr>
              <a:t>.</a:t>
            </a:r>
          </a:p>
          <a:p>
            <a:endParaRPr lang="en-US" sz="2000" dirty="0">
              <a:solidFill>
                <a:schemeClr val="bg1"/>
              </a:solidFill>
            </a:endParaRPr>
          </a:p>
          <a:p>
            <a:pPr marL="457200" indent="-457200">
              <a:buAutoNum type="arabicPeriod"/>
            </a:pPr>
            <a:r>
              <a:rPr lang="et-EE" sz="2000" dirty="0">
                <a:solidFill>
                  <a:schemeClr val="bg1"/>
                </a:solidFill>
              </a:rPr>
              <a:t>V</a:t>
            </a:r>
            <a:r>
              <a:rPr lang="en-US" sz="2000" dirty="0" err="1">
                <a:solidFill>
                  <a:schemeClr val="bg1"/>
                </a:solidFill>
              </a:rPr>
              <a:t>aadake</a:t>
            </a:r>
            <a:r>
              <a:rPr lang="en-US" sz="2000" dirty="0">
                <a:solidFill>
                  <a:schemeClr val="bg1"/>
                </a:solidFill>
              </a:rPr>
              <a:t> </a:t>
            </a:r>
            <a:r>
              <a:rPr lang="en-US" sz="2000" dirty="0" err="1">
                <a:solidFill>
                  <a:schemeClr val="bg1"/>
                </a:solidFill>
              </a:rPr>
              <a:t>selle</a:t>
            </a:r>
            <a:r>
              <a:rPr lang="et-EE" sz="2000" dirty="0">
                <a:solidFill>
                  <a:schemeClr val="bg1"/>
                </a:solidFill>
              </a:rPr>
              <a:t> mooduli </a:t>
            </a:r>
            <a:r>
              <a:rPr lang="en-US" sz="2000" dirty="0">
                <a:solidFill>
                  <a:schemeClr val="bg1"/>
                </a:solidFill>
              </a:rPr>
              <a:t>video</a:t>
            </a:r>
            <a:r>
              <a:rPr lang="et-EE" sz="2000" dirty="0">
                <a:solidFill>
                  <a:schemeClr val="bg1"/>
                </a:solidFill>
              </a:rPr>
              <a:t>s</a:t>
            </a:r>
            <a:r>
              <a:rPr lang="en-US" sz="2000" dirty="0">
                <a:solidFill>
                  <a:schemeClr val="bg1"/>
                </a:solidFill>
              </a:rPr>
              <a:t>id.</a:t>
            </a:r>
            <a:endParaRPr lang="et-EE" sz="2000" dirty="0">
              <a:solidFill>
                <a:schemeClr val="bg1"/>
              </a:solidFill>
            </a:endParaRPr>
          </a:p>
          <a:p>
            <a:pPr marL="457200" indent="-457200">
              <a:buAutoNum type="arabicPeriod"/>
            </a:pPr>
            <a:r>
              <a:rPr lang="et-EE" sz="2000" dirty="0">
                <a:solidFill>
                  <a:schemeClr val="bg1"/>
                </a:solidFill>
              </a:rPr>
              <a:t>V</a:t>
            </a:r>
            <a:r>
              <a:rPr lang="en-US" sz="2000" dirty="0" err="1">
                <a:solidFill>
                  <a:schemeClr val="bg1"/>
                </a:solidFill>
              </a:rPr>
              <a:t>astake</a:t>
            </a:r>
            <a:r>
              <a:rPr lang="en-US" sz="2000" dirty="0">
                <a:solidFill>
                  <a:schemeClr val="bg1"/>
                </a:solidFill>
              </a:rPr>
              <a:t> </a:t>
            </a:r>
            <a:r>
              <a:rPr lang="en-US" sz="2000" dirty="0" err="1">
                <a:solidFill>
                  <a:schemeClr val="bg1"/>
                </a:solidFill>
              </a:rPr>
              <a:t>järgmistele</a:t>
            </a:r>
            <a:r>
              <a:rPr lang="en-US" sz="2000" dirty="0">
                <a:solidFill>
                  <a:schemeClr val="bg1"/>
                </a:solidFill>
              </a:rPr>
              <a:t> </a:t>
            </a:r>
            <a:r>
              <a:rPr lang="en-US" sz="2000" dirty="0" err="1">
                <a:solidFill>
                  <a:schemeClr val="bg1"/>
                </a:solidFill>
              </a:rPr>
              <a:t>küsimustele</a:t>
            </a:r>
            <a:r>
              <a:rPr lang="en-US" sz="2000" dirty="0">
                <a:solidFill>
                  <a:schemeClr val="bg1"/>
                </a:solidFill>
              </a:rPr>
              <a:t>:</a:t>
            </a:r>
            <a:endParaRPr lang="et-EE" sz="2000" dirty="0">
              <a:solidFill>
                <a:schemeClr val="bg1"/>
              </a:solidFill>
            </a:endParaRPr>
          </a:p>
          <a:p>
            <a:pPr marL="914400" lvl="1" indent="-457200">
              <a:buFont typeface="Arial" panose="020B0604020202020204" pitchFamily="34" charset="0"/>
              <a:buChar char="•"/>
            </a:pPr>
            <a:r>
              <a:rPr lang="en-US" sz="2000" dirty="0" err="1">
                <a:solidFill>
                  <a:schemeClr val="bg1"/>
                </a:solidFill>
              </a:rPr>
              <a:t>Kuidas</a:t>
            </a:r>
            <a:r>
              <a:rPr lang="en-US" sz="2000" dirty="0">
                <a:solidFill>
                  <a:schemeClr val="bg1"/>
                </a:solidFill>
              </a:rPr>
              <a:t> </a:t>
            </a:r>
            <a:r>
              <a:rPr lang="en-US" sz="2000" dirty="0" err="1">
                <a:solidFill>
                  <a:schemeClr val="bg1"/>
                </a:solidFill>
              </a:rPr>
              <a:t>rakendaksite</a:t>
            </a:r>
            <a:r>
              <a:rPr lang="en-US" sz="2000" dirty="0">
                <a:solidFill>
                  <a:schemeClr val="bg1"/>
                </a:solidFill>
              </a:rPr>
              <a:t> </a:t>
            </a:r>
            <a:r>
              <a:rPr lang="et-EE" sz="2000" dirty="0">
                <a:solidFill>
                  <a:schemeClr val="bg1"/>
                </a:solidFill>
              </a:rPr>
              <a:t>mõnda </a:t>
            </a:r>
            <a:r>
              <a:rPr lang="en-US" sz="2000" dirty="0" err="1">
                <a:solidFill>
                  <a:schemeClr val="bg1"/>
                </a:solidFill>
              </a:rPr>
              <a:t>osa</a:t>
            </a:r>
            <a:r>
              <a:rPr lang="en-US" sz="2000" dirty="0">
                <a:solidFill>
                  <a:schemeClr val="bg1"/>
                </a:solidFill>
              </a:rPr>
              <a:t> </a:t>
            </a:r>
            <a:r>
              <a:rPr lang="en-US" sz="2000" dirty="0" err="1">
                <a:solidFill>
                  <a:schemeClr val="bg1"/>
                </a:solidFill>
              </a:rPr>
              <a:t>videotes</a:t>
            </a:r>
            <a:r>
              <a:rPr lang="en-US" sz="2000" dirty="0">
                <a:solidFill>
                  <a:schemeClr val="bg1"/>
                </a:solidFill>
              </a:rPr>
              <a:t> </a:t>
            </a:r>
            <a:r>
              <a:rPr lang="en-US" sz="2000" dirty="0" err="1">
                <a:solidFill>
                  <a:schemeClr val="bg1"/>
                </a:solidFill>
              </a:rPr>
              <a:t>sisalduvast</a:t>
            </a:r>
            <a:r>
              <a:rPr lang="en-US" sz="2000" dirty="0">
                <a:solidFill>
                  <a:schemeClr val="bg1"/>
                </a:solidFill>
              </a:rPr>
              <a:t> </a:t>
            </a:r>
            <a:r>
              <a:rPr lang="en-US" sz="2000" dirty="0" err="1">
                <a:solidFill>
                  <a:schemeClr val="bg1"/>
                </a:solidFill>
              </a:rPr>
              <a:t>teabest</a:t>
            </a:r>
            <a:r>
              <a:rPr lang="en-US" sz="2000" dirty="0">
                <a:solidFill>
                  <a:schemeClr val="bg1"/>
                </a:solidFill>
              </a:rPr>
              <a:t>?</a:t>
            </a:r>
            <a:endParaRPr lang="et-EE" sz="2000" dirty="0">
              <a:solidFill>
                <a:schemeClr val="bg1"/>
              </a:solidFill>
            </a:endParaRPr>
          </a:p>
          <a:p>
            <a:pPr marL="914400" lvl="1" indent="-457200">
              <a:buFont typeface="Arial" panose="020B0604020202020204" pitchFamily="34" charset="0"/>
              <a:buChar char="•"/>
            </a:pPr>
            <a:r>
              <a:rPr lang="en-US" sz="2000" dirty="0">
                <a:solidFill>
                  <a:schemeClr val="bg1"/>
                </a:solidFill>
              </a:rPr>
              <a:t>Kas </a:t>
            </a:r>
            <a:r>
              <a:rPr lang="en-US" sz="2000" dirty="0" err="1">
                <a:solidFill>
                  <a:schemeClr val="bg1"/>
                </a:solidFill>
              </a:rPr>
              <a:t>olete</a:t>
            </a:r>
            <a:r>
              <a:rPr lang="en-US" sz="2000" dirty="0">
                <a:solidFill>
                  <a:schemeClr val="bg1"/>
                </a:solidFill>
              </a:rPr>
              <a:t> </a:t>
            </a:r>
            <a:r>
              <a:rPr lang="en-US" sz="2000" dirty="0" err="1">
                <a:solidFill>
                  <a:schemeClr val="bg1"/>
                </a:solidFill>
              </a:rPr>
              <a:t>kunagi</a:t>
            </a:r>
            <a:r>
              <a:rPr lang="en-US" sz="2000" dirty="0">
                <a:solidFill>
                  <a:schemeClr val="bg1"/>
                </a:solidFill>
              </a:rPr>
              <a:t> </a:t>
            </a:r>
            <a:r>
              <a:rPr lang="en-US" sz="2000" dirty="0" err="1">
                <a:solidFill>
                  <a:schemeClr val="bg1"/>
                </a:solidFill>
              </a:rPr>
              <a:t>osalenud</a:t>
            </a:r>
            <a:r>
              <a:rPr lang="en-US" sz="2000" dirty="0">
                <a:solidFill>
                  <a:schemeClr val="bg1"/>
                </a:solidFill>
              </a:rPr>
              <a:t> </a:t>
            </a:r>
            <a:r>
              <a:rPr lang="en-US" sz="2000" dirty="0" err="1">
                <a:solidFill>
                  <a:schemeClr val="bg1"/>
                </a:solidFill>
              </a:rPr>
              <a:t>kodaniku</a:t>
            </a:r>
            <a:r>
              <a:rPr lang="et-EE" sz="2000" dirty="0">
                <a:solidFill>
                  <a:schemeClr val="bg1"/>
                </a:solidFill>
              </a:rPr>
              <a:t>osaluse </a:t>
            </a:r>
            <a:r>
              <a:rPr lang="en-US" sz="2000" dirty="0" err="1">
                <a:solidFill>
                  <a:schemeClr val="bg1"/>
                </a:solidFill>
              </a:rPr>
              <a:t>tegevuses</a:t>
            </a:r>
            <a:r>
              <a:rPr lang="en-US" sz="2000" dirty="0">
                <a:solidFill>
                  <a:schemeClr val="bg1"/>
                </a:solidFill>
              </a:rPr>
              <a:t>? </a:t>
            </a:r>
            <a:endParaRPr lang="et-EE" sz="2000" dirty="0">
              <a:solidFill>
                <a:schemeClr val="bg1"/>
              </a:solidFill>
            </a:endParaRPr>
          </a:p>
          <a:p>
            <a:pPr marL="914400" lvl="1" indent="-457200">
              <a:buFont typeface="Arial" panose="020B0604020202020204" pitchFamily="34" charset="0"/>
              <a:buChar char="•"/>
            </a:pPr>
            <a:r>
              <a:rPr lang="en-US" sz="2000" dirty="0" err="1">
                <a:solidFill>
                  <a:schemeClr val="bg1"/>
                </a:solidFill>
              </a:rPr>
              <a:t>Kui</a:t>
            </a:r>
            <a:r>
              <a:rPr lang="en-US" sz="2000" dirty="0">
                <a:solidFill>
                  <a:schemeClr val="bg1"/>
                </a:solidFill>
              </a:rPr>
              <a:t> </a:t>
            </a:r>
            <a:r>
              <a:rPr lang="en-US" sz="2000" dirty="0" err="1">
                <a:solidFill>
                  <a:schemeClr val="bg1"/>
                </a:solidFill>
              </a:rPr>
              <a:t>jah</a:t>
            </a:r>
            <a:r>
              <a:rPr lang="en-US" sz="2000" dirty="0">
                <a:solidFill>
                  <a:schemeClr val="bg1"/>
                </a:solidFill>
              </a:rPr>
              <a:t>, </a:t>
            </a:r>
            <a:r>
              <a:rPr lang="en-US" sz="2000" dirty="0" err="1">
                <a:solidFill>
                  <a:schemeClr val="bg1"/>
                </a:solidFill>
              </a:rPr>
              <a:t>siis</a:t>
            </a:r>
            <a:r>
              <a:rPr lang="en-US" sz="2000" dirty="0">
                <a:solidFill>
                  <a:schemeClr val="bg1"/>
                </a:solidFill>
              </a:rPr>
              <a:t> </a:t>
            </a:r>
            <a:r>
              <a:rPr lang="en-US" sz="2000" dirty="0" err="1">
                <a:solidFill>
                  <a:schemeClr val="bg1"/>
                </a:solidFill>
              </a:rPr>
              <a:t>milliseid</a:t>
            </a:r>
            <a:r>
              <a:rPr lang="en-US" sz="2000" dirty="0">
                <a:solidFill>
                  <a:schemeClr val="bg1"/>
                </a:solidFill>
              </a:rPr>
              <a:t> </a:t>
            </a:r>
            <a:r>
              <a:rPr lang="en-US" sz="2000" dirty="0" err="1">
                <a:solidFill>
                  <a:schemeClr val="bg1"/>
                </a:solidFill>
              </a:rPr>
              <a:t>tegevusi</a:t>
            </a:r>
            <a:r>
              <a:rPr lang="en-US" sz="2000" dirty="0">
                <a:solidFill>
                  <a:schemeClr val="bg1"/>
                </a:solidFill>
              </a:rPr>
              <a:t> </a:t>
            </a:r>
            <a:r>
              <a:rPr lang="en-US" sz="2000" dirty="0" err="1">
                <a:solidFill>
                  <a:schemeClr val="bg1"/>
                </a:solidFill>
              </a:rPr>
              <a:t>olete</a:t>
            </a:r>
            <a:r>
              <a:rPr lang="en-US" sz="2000" dirty="0">
                <a:solidFill>
                  <a:schemeClr val="bg1"/>
                </a:solidFill>
              </a:rPr>
              <a:t> </a:t>
            </a:r>
            <a:r>
              <a:rPr lang="en-US" sz="2000" dirty="0" err="1">
                <a:solidFill>
                  <a:schemeClr val="bg1"/>
                </a:solidFill>
              </a:rPr>
              <a:t>teinud</a:t>
            </a:r>
            <a:r>
              <a:rPr lang="en-US" sz="2000" dirty="0">
                <a:solidFill>
                  <a:schemeClr val="bg1"/>
                </a:solidFill>
              </a:rPr>
              <a:t>?</a:t>
            </a:r>
            <a:endParaRPr lang="et-EE" sz="2000" dirty="0">
              <a:solidFill>
                <a:schemeClr val="bg1"/>
              </a:solidFill>
            </a:endParaRPr>
          </a:p>
          <a:p>
            <a:pPr marL="914400" lvl="1" indent="-457200">
              <a:buFont typeface="Arial" panose="020B0604020202020204" pitchFamily="34" charset="0"/>
              <a:buChar char="•"/>
            </a:pPr>
            <a:r>
              <a:rPr lang="en-US" sz="2000" dirty="0">
                <a:solidFill>
                  <a:schemeClr val="bg1"/>
                </a:solidFill>
              </a:rPr>
              <a:t>Kas </a:t>
            </a:r>
            <a:r>
              <a:rPr lang="en-US" sz="2000" dirty="0" err="1">
                <a:solidFill>
                  <a:schemeClr val="bg1"/>
                </a:solidFill>
              </a:rPr>
              <a:t>näete</a:t>
            </a:r>
            <a:r>
              <a:rPr lang="en-US" sz="2000" dirty="0">
                <a:solidFill>
                  <a:schemeClr val="bg1"/>
                </a:solidFill>
              </a:rPr>
              <a:t>, </a:t>
            </a:r>
            <a:r>
              <a:rPr lang="en-US" sz="2000" dirty="0" err="1">
                <a:solidFill>
                  <a:schemeClr val="bg1"/>
                </a:solidFill>
              </a:rPr>
              <a:t>kuidas</a:t>
            </a:r>
            <a:r>
              <a:rPr lang="en-US" sz="2000" dirty="0">
                <a:solidFill>
                  <a:schemeClr val="bg1"/>
                </a:solidFill>
              </a:rPr>
              <a:t> </a:t>
            </a:r>
            <a:r>
              <a:rPr lang="en-US" sz="2000" dirty="0" err="1">
                <a:solidFill>
                  <a:schemeClr val="bg1"/>
                </a:solidFill>
              </a:rPr>
              <a:t>digitehnoloogia</a:t>
            </a:r>
            <a:r>
              <a:rPr lang="en-US" sz="2000" dirty="0">
                <a:solidFill>
                  <a:schemeClr val="bg1"/>
                </a:solidFill>
              </a:rPr>
              <a:t> </a:t>
            </a:r>
            <a:r>
              <a:rPr lang="en-US" sz="2000" dirty="0" err="1">
                <a:solidFill>
                  <a:schemeClr val="bg1"/>
                </a:solidFill>
              </a:rPr>
              <a:t>või</a:t>
            </a:r>
            <a:r>
              <a:rPr lang="et-EE" sz="2000" dirty="0" err="1">
                <a:solidFill>
                  <a:schemeClr val="bg1"/>
                </a:solidFill>
              </a:rPr>
              <a:t>ks</a:t>
            </a:r>
            <a:r>
              <a:rPr lang="en-US" sz="2000" dirty="0">
                <a:solidFill>
                  <a:schemeClr val="bg1"/>
                </a:solidFill>
              </a:rPr>
              <a:t> </a:t>
            </a:r>
            <a:r>
              <a:rPr lang="en-US" sz="2000" dirty="0" err="1">
                <a:solidFill>
                  <a:schemeClr val="bg1"/>
                </a:solidFill>
              </a:rPr>
              <a:t>mõjutada</a:t>
            </a:r>
            <a:r>
              <a:rPr lang="en-US" sz="2000" dirty="0">
                <a:solidFill>
                  <a:schemeClr val="bg1"/>
                </a:solidFill>
              </a:rPr>
              <a:t> </a:t>
            </a:r>
            <a:r>
              <a:rPr lang="en-US" sz="2000" dirty="0" err="1">
                <a:solidFill>
                  <a:schemeClr val="bg1"/>
                </a:solidFill>
              </a:rPr>
              <a:t>teie</a:t>
            </a:r>
            <a:r>
              <a:rPr lang="en-US" sz="2000" dirty="0">
                <a:solidFill>
                  <a:schemeClr val="bg1"/>
                </a:solidFill>
              </a:rPr>
              <a:t> </a:t>
            </a:r>
            <a:r>
              <a:rPr lang="en-US" sz="2000" dirty="0" err="1">
                <a:solidFill>
                  <a:schemeClr val="bg1"/>
                </a:solidFill>
              </a:rPr>
              <a:t>enda</a:t>
            </a:r>
            <a:r>
              <a:rPr lang="en-US" sz="2000" dirty="0">
                <a:solidFill>
                  <a:schemeClr val="bg1"/>
                </a:solidFill>
              </a:rPr>
              <a:t> </a:t>
            </a:r>
            <a:r>
              <a:rPr lang="en-US" sz="2000" dirty="0" err="1">
                <a:solidFill>
                  <a:schemeClr val="bg1"/>
                </a:solidFill>
              </a:rPr>
              <a:t>kogemusi</a:t>
            </a:r>
            <a:r>
              <a:rPr lang="en-US" sz="2000" dirty="0">
                <a:solidFill>
                  <a:schemeClr val="bg1"/>
                </a:solidFill>
              </a:rPr>
              <a:t> </a:t>
            </a:r>
            <a:r>
              <a:rPr lang="et-EE" sz="2000" dirty="0">
                <a:solidFill>
                  <a:schemeClr val="bg1"/>
                </a:solidFill>
              </a:rPr>
              <a:t>nendes </a:t>
            </a:r>
            <a:r>
              <a:rPr lang="en-US" sz="2000" dirty="0" err="1">
                <a:solidFill>
                  <a:schemeClr val="bg1"/>
                </a:solidFill>
              </a:rPr>
              <a:t>tegevuses</a:t>
            </a:r>
            <a:r>
              <a:rPr lang="en-US" sz="2000" dirty="0">
                <a:solidFill>
                  <a:schemeClr val="bg1"/>
                </a:solidFill>
              </a:rPr>
              <a:t>?</a:t>
            </a:r>
            <a:endParaRPr lang="et-EE" sz="2000" dirty="0">
              <a:solidFill>
                <a:schemeClr val="bg1"/>
              </a:solidFill>
            </a:endParaRPr>
          </a:p>
          <a:p>
            <a:pPr marL="914400" lvl="1" indent="-457200">
              <a:buFont typeface="Arial" panose="020B0604020202020204" pitchFamily="34" charset="0"/>
              <a:buChar char="•"/>
            </a:pPr>
            <a:r>
              <a:rPr lang="en-US" sz="2000" dirty="0">
                <a:solidFill>
                  <a:schemeClr val="bg1"/>
                </a:solidFill>
              </a:rPr>
              <a:t>Kas </a:t>
            </a:r>
            <a:r>
              <a:rPr lang="en-US" sz="2000" dirty="0" err="1">
                <a:solidFill>
                  <a:schemeClr val="bg1"/>
                </a:solidFill>
              </a:rPr>
              <a:t>teil</a:t>
            </a:r>
            <a:r>
              <a:rPr lang="en-US" sz="2000" dirty="0">
                <a:solidFill>
                  <a:schemeClr val="bg1"/>
                </a:solidFill>
              </a:rPr>
              <a:t> on </a:t>
            </a:r>
            <a:r>
              <a:rPr lang="en-US" sz="2000" dirty="0" err="1">
                <a:solidFill>
                  <a:schemeClr val="bg1"/>
                </a:solidFill>
              </a:rPr>
              <a:t>kogemusi</a:t>
            </a:r>
            <a:r>
              <a:rPr lang="en-US" sz="2000" dirty="0">
                <a:solidFill>
                  <a:schemeClr val="bg1"/>
                </a:solidFill>
              </a:rPr>
              <a:t>, </a:t>
            </a:r>
            <a:r>
              <a:rPr lang="en-US" sz="2000" dirty="0" err="1">
                <a:solidFill>
                  <a:schemeClr val="bg1"/>
                </a:solidFill>
              </a:rPr>
              <a:t>kus</a:t>
            </a:r>
            <a:r>
              <a:rPr lang="en-US" sz="2000" dirty="0">
                <a:solidFill>
                  <a:schemeClr val="bg1"/>
                </a:solidFill>
              </a:rPr>
              <a:t> </a:t>
            </a:r>
            <a:r>
              <a:rPr lang="en-US" sz="2000" dirty="0" err="1">
                <a:solidFill>
                  <a:schemeClr val="bg1"/>
                </a:solidFill>
              </a:rPr>
              <a:t>digitehnoloogia</a:t>
            </a:r>
            <a:r>
              <a:rPr lang="en-US" sz="2000" dirty="0">
                <a:solidFill>
                  <a:schemeClr val="bg1"/>
                </a:solidFill>
              </a:rPr>
              <a:t> on </a:t>
            </a:r>
            <a:r>
              <a:rPr lang="en-US" sz="2000" dirty="0" err="1">
                <a:solidFill>
                  <a:schemeClr val="bg1"/>
                </a:solidFill>
              </a:rPr>
              <a:t>teie</a:t>
            </a:r>
            <a:r>
              <a:rPr lang="en-US" sz="2000" dirty="0">
                <a:solidFill>
                  <a:schemeClr val="bg1"/>
                </a:solidFill>
              </a:rPr>
              <a:t> </a:t>
            </a:r>
            <a:r>
              <a:rPr lang="en-US" sz="2000" dirty="0" err="1">
                <a:solidFill>
                  <a:schemeClr val="bg1"/>
                </a:solidFill>
              </a:rPr>
              <a:t>arvates</a:t>
            </a:r>
            <a:r>
              <a:rPr lang="en-US" sz="2000" dirty="0">
                <a:solidFill>
                  <a:schemeClr val="bg1"/>
                </a:solidFill>
              </a:rPr>
              <a:t> </a:t>
            </a:r>
            <a:r>
              <a:rPr lang="en-US" sz="2000" dirty="0" err="1">
                <a:solidFill>
                  <a:schemeClr val="bg1"/>
                </a:solidFill>
              </a:rPr>
              <a:t>kodanikuaktiivsust</a:t>
            </a:r>
            <a:r>
              <a:rPr lang="en-US" sz="2000" dirty="0">
                <a:solidFill>
                  <a:schemeClr val="bg1"/>
                </a:solidFill>
              </a:rPr>
              <a:t> </a:t>
            </a:r>
            <a:r>
              <a:rPr lang="et-EE" sz="2000" dirty="0">
                <a:solidFill>
                  <a:schemeClr val="bg1"/>
                </a:solidFill>
              </a:rPr>
              <a:t>pärssinud</a:t>
            </a:r>
            <a:r>
              <a:rPr lang="en-US" sz="2000" dirty="0">
                <a:solidFill>
                  <a:schemeClr val="bg1"/>
                </a:solidFill>
              </a:rPr>
              <a:t>?</a:t>
            </a:r>
            <a:endParaRPr lang="et-EE" sz="2000" dirty="0">
              <a:solidFill>
                <a:schemeClr val="bg1"/>
              </a:solidFill>
            </a:endParaRPr>
          </a:p>
          <a:p>
            <a:endParaRPr lang="et-EE" sz="2000" dirty="0">
              <a:solidFill>
                <a:schemeClr val="bg1"/>
              </a:solidFill>
            </a:endParaRPr>
          </a:p>
          <a:p>
            <a:r>
              <a:rPr lang="et-EE" sz="2000" dirty="0">
                <a:solidFill>
                  <a:schemeClr val="bg1"/>
                </a:solidFill>
              </a:rPr>
              <a:t>SOOVITUS:</a:t>
            </a:r>
            <a:r>
              <a:rPr lang="en-US" sz="2000" dirty="0">
                <a:solidFill>
                  <a:schemeClr val="bg1"/>
                </a:solidFill>
              </a:rPr>
              <a:t> K</a:t>
            </a:r>
            <a:r>
              <a:rPr lang="et-EE" sz="2000" dirty="0">
                <a:solidFill>
                  <a:schemeClr val="bg1"/>
                </a:solidFill>
              </a:rPr>
              <a:t>ui</a:t>
            </a:r>
            <a:r>
              <a:rPr lang="en-US" sz="2000" dirty="0">
                <a:solidFill>
                  <a:schemeClr val="bg1"/>
                </a:solidFill>
              </a:rPr>
              <a:t> </a:t>
            </a:r>
            <a:r>
              <a:rPr lang="en-US" sz="2000" dirty="0" err="1">
                <a:solidFill>
                  <a:schemeClr val="bg1"/>
                </a:solidFill>
              </a:rPr>
              <a:t>teil</a:t>
            </a:r>
            <a:r>
              <a:rPr lang="en-US" sz="2000" dirty="0">
                <a:solidFill>
                  <a:schemeClr val="bg1"/>
                </a:solidFill>
              </a:rPr>
              <a:t> on </a:t>
            </a:r>
            <a:r>
              <a:rPr lang="en-US" sz="2000" dirty="0" err="1">
                <a:solidFill>
                  <a:schemeClr val="bg1"/>
                </a:solidFill>
              </a:rPr>
              <a:t>raskusi</a:t>
            </a:r>
            <a:r>
              <a:rPr lang="en-US" sz="2000" dirty="0">
                <a:solidFill>
                  <a:schemeClr val="bg1"/>
                </a:solidFill>
              </a:rPr>
              <a:t> </a:t>
            </a:r>
            <a:r>
              <a:rPr lang="en-US" sz="2000" dirty="0" err="1">
                <a:solidFill>
                  <a:schemeClr val="bg1"/>
                </a:solidFill>
              </a:rPr>
              <a:t>ideede</a:t>
            </a:r>
            <a:r>
              <a:rPr lang="en-US" sz="2000" dirty="0">
                <a:solidFill>
                  <a:schemeClr val="bg1"/>
                </a:solidFill>
              </a:rPr>
              <a:t> </a:t>
            </a:r>
            <a:r>
              <a:rPr lang="en-US" sz="2000" dirty="0" err="1">
                <a:solidFill>
                  <a:schemeClr val="bg1"/>
                </a:solidFill>
              </a:rPr>
              <a:t>leidmisega</a:t>
            </a:r>
            <a:r>
              <a:rPr lang="et-EE" sz="2000" dirty="0">
                <a:solidFill>
                  <a:schemeClr val="bg1"/>
                </a:solidFill>
              </a:rPr>
              <a:t>, m</a:t>
            </a:r>
            <a:r>
              <a:rPr lang="en-US" sz="2000" dirty="0" err="1">
                <a:solidFill>
                  <a:schemeClr val="bg1"/>
                </a:solidFill>
              </a:rPr>
              <a:t>õelge</a:t>
            </a:r>
            <a:r>
              <a:rPr lang="en-US" sz="2000" dirty="0">
                <a:solidFill>
                  <a:schemeClr val="bg1"/>
                </a:solidFill>
              </a:rPr>
              <a:t> </a:t>
            </a:r>
            <a:r>
              <a:rPr lang="en-US" sz="2000" dirty="0" err="1">
                <a:solidFill>
                  <a:schemeClr val="bg1"/>
                </a:solidFill>
              </a:rPr>
              <a:t>kõigele</a:t>
            </a:r>
            <a:r>
              <a:rPr lang="en-US" sz="2000" dirty="0">
                <a:solidFill>
                  <a:schemeClr val="bg1"/>
                </a:solidFill>
              </a:rPr>
              <a:t>, </a:t>
            </a:r>
            <a:r>
              <a:rPr lang="en-US" sz="2000" dirty="0" err="1">
                <a:solidFill>
                  <a:schemeClr val="bg1"/>
                </a:solidFill>
              </a:rPr>
              <a:t>mida</a:t>
            </a:r>
            <a:r>
              <a:rPr lang="en-US" sz="2000" dirty="0">
                <a:solidFill>
                  <a:schemeClr val="bg1"/>
                </a:solidFill>
              </a:rPr>
              <a:t> </a:t>
            </a:r>
            <a:r>
              <a:rPr lang="en-US" sz="2000" dirty="0" err="1">
                <a:solidFill>
                  <a:schemeClr val="bg1"/>
                </a:solidFill>
              </a:rPr>
              <a:t>olete</a:t>
            </a:r>
            <a:r>
              <a:rPr lang="en-US" sz="2000" dirty="0">
                <a:solidFill>
                  <a:schemeClr val="bg1"/>
                </a:solidFill>
              </a:rPr>
              <a:t> </a:t>
            </a:r>
            <a:r>
              <a:rPr lang="en-US" sz="2000" dirty="0" err="1">
                <a:solidFill>
                  <a:schemeClr val="bg1"/>
                </a:solidFill>
              </a:rPr>
              <a:t>sellest</a:t>
            </a:r>
            <a:r>
              <a:rPr lang="en-US" sz="2000" dirty="0">
                <a:solidFill>
                  <a:schemeClr val="bg1"/>
                </a:solidFill>
              </a:rPr>
              <a:t> </a:t>
            </a:r>
            <a:r>
              <a:rPr lang="en-US" sz="2000" dirty="0" err="1">
                <a:solidFill>
                  <a:schemeClr val="bg1"/>
                </a:solidFill>
              </a:rPr>
              <a:t>moodulist</a:t>
            </a:r>
            <a:r>
              <a:rPr lang="en-US" sz="2000" dirty="0">
                <a:solidFill>
                  <a:schemeClr val="bg1"/>
                </a:solidFill>
              </a:rPr>
              <a:t> ja </a:t>
            </a:r>
            <a:r>
              <a:rPr lang="en-US" sz="2000" dirty="0" err="1">
                <a:solidFill>
                  <a:schemeClr val="bg1"/>
                </a:solidFill>
              </a:rPr>
              <a:t>YouTube'i</a:t>
            </a:r>
            <a:r>
              <a:rPr lang="en-US" sz="2000" dirty="0">
                <a:solidFill>
                  <a:schemeClr val="bg1"/>
                </a:solidFill>
              </a:rPr>
              <a:t> video</a:t>
            </a:r>
            <a:r>
              <a:rPr lang="et-EE" sz="2000" dirty="0">
                <a:solidFill>
                  <a:schemeClr val="bg1"/>
                </a:solidFill>
              </a:rPr>
              <a:t>d</a:t>
            </a:r>
            <a:r>
              <a:rPr lang="en-US" sz="2000" dirty="0" err="1">
                <a:solidFill>
                  <a:schemeClr val="bg1"/>
                </a:solidFill>
              </a:rPr>
              <a:t>est</a:t>
            </a:r>
            <a:r>
              <a:rPr lang="en-US" sz="2000" dirty="0">
                <a:solidFill>
                  <a:schemeClr val="bg1"/>
                </a:solidFill>
              </a:rPr>
              <a:t> </a:t>
            </a:r>
            <a:r>
              <a:rPr lang="en-US" sz="2000" dirty="0" err="1">
                <a:solidFill>
                  <a:schemeClr val="bg1"/>
                </a:solidFill>
              </a:rPr>
              <a:t>õppinud</a:t>
            </a:r>
            <a:r>
              <a:rPr lang="en-US" sz="2000" dirty="0">
                <a:solidFill>
                  <a:schemeClr val="bg1"/>
                </a:solidFill>
              </a:rPr>
              <a:t>, </a:t>
            </a:r>
            <a:r>
              <a:rPr lang="en-US" sz="2000" dirty="0" err="1">
                <a:solidFill>
                  <a:schemeClr val="bg1"/>
                </a:solidFill>
              </a:rPr>
              <a:t>ning</a:t>
            </a:r>
            <a:r>
              <a:rPr lang="en-US" sz="2000" dirty="0">
                <a:solidFill>
                  <a:schemeClr val="bg1"/>
                </a:solidFill>
              </a:rPr>
              <a:t> </a:t>
            </a:r>
            <a:r>
              <a:rPr lang="en-US" sz="2000" dirty="0" err="1">
                <a:solidFill>
                  <a:schemeClr val="bg1"/>
                </a:solidFill>
              </a:rPr>
              <a:t>rakendage</a:t>
            </a:r>
            <a:r>
              <a:rPr lang="en-US" sz="2000" dirty="0">
                <a:solidFill>
                  <a:schemeClr val="bg1"/>
                </a:solidFill>
              </a:rPr>
              <a:t> </a:t>
            </a:r>
            <a:r>
              <a:rPr lang="en-US" sz="2000" dirty="0" err="1">
                <a:solidFill>
                  <a:schemeClr val="bg1"/>
                </a:solidFill>
              </a:rPr>
              <a:t>seda</a:t>
            </a:r>
            <a:r>
              <a:rPr lang="en-US" sz="2000" dirty="0">
                <a:solidFill>
                  <a:schemeClr val="bg1"/>
                </a:solidFill>
              </a:rPr>
              <a:t> </a:t>
            </a:r>
            <a:r>
              <a:rPr lang="en-US" sz="2000" dirty="0" err="1">
                <a:solidFill>
                  <a:schemeClr val="bg1"/>
                </a:solidFill>
              </a:rPr>
              <a:t>oma</a:t>
            </a:r>
            <a:r>
              <a:rPr lang="en-US" sz="2000" dirty="0">
                <a:solidFill>
                  <a:schemeClr val="bg1"/>
                </a:solidFill>
              </a:rPr>
              <a:t> </a:t>
            </a:r>
            <a:r>
              <a:rPr lang="en-US" sz="2000" dirty="0" err="1">
                <a:solidFill>
                  <a:schemeClr val="bg1"/>
                </a:solidFill>
              </a:rPr>
              <a:t>vastustes</a:t>
            </a:r>
            <a:r>
              <a:rPr lang="en-US" sz="2000" dirty="0">
                <a:solidFill>
                  <a:schemeClr val="bg1"/>
                </a:solidFill>
              </a:rPr>
              <a:t>. </a:t>
            </a:r>
            <a:r>
              <a:rPr lang="en-US" sz="2000" dirty="0" err="1">
                <a:solidFill>
                  <a:schemeClr val="bg1"/>
                </a:solidFill>
              </a:rPr>
              <a:t>Samuti</a:t>
            </a:r>
            <a:r>
              <a:rPr lang="en-US" sz="2000" dirty="0">
                <a:solidFill>
                  <a:schemeClr val="bg1"/>
                </a:solidFill>
              </a:rPr>
              <a:t> </a:t>
            </a:r>
            <a:r>
              <a:rPr lang="en-US" sz="2000" dirty="0" err="1">
                <a:solidFill>
                  <a:schemeClr val="bg1"/>
                </a:solidFill>
              </a:rPr>
              <a:t>võite</a:t>
            </a:r>
            <a:r>
              <a:rPr lang="en-US" sz="2000" dirty="0">
                <a:solidFill>
                  <a:schemeClr val="bg1"/>
                </a:solidFill>
              </a:rPr>
              <a:t> </a:t>
            </a:r>
            <a:r>
              <a:rPr lang="en-US" sz="2000" dirty="0" err="1">
                <a:solidFill>
                  <a:schemeClr val="bg1"/>
                </a:solidFill>
              </a:rPr>
              <a:t>mõelda</a:t>
            </a:r>
            <a:r>
              <a:rPr lang="en-US" sz="2000" dirty="0">
                <a:solidFill>
                  <a:schemeClr val="bg1"/>
                </a:solidFill>
              </a:rPr>
              <a:t> </a:t>
            </a:r>
            <a:r>
              <a:rPr lang="en-US" sz="2000" dirty="0" err="1">
                <a:solidFill>
                  <a:schemeClr val="bg1"/>
                </a:solidFill>
              </a:rPr>
              <a:t>kogemustele</a:t>
            </a:r>
            <a:r>
              <a:rPr lang="en-US" sz="2000" dirty="0">
                <a:solidFill>
                  <a:schemeClr val="bg1"/>
                </a:solidFill>
              </a:rPr>
              <a:t> ja </a:t>
            </a:r>
            <a:r>
              <a:rPr lang="en-US" sz="2000" dirty="0" err="1">
                <a:solidFill>
                  <a:schemeClr val="bg1"/>
                </a:solidFill>
              </a:rPr>
              <a:t>võimalustele</a:t>
            </a:r>
            <a:r>
              <a:rPr lang="en-US" sz="2000" dirty="0">
                <a:solidFill>
                  <a:schemeClr val="bg1"/>
                </a:solidFill>
              </a:rPr>
              <a:t>, mis </a:t>
            </a:r>
            <a:r>
              <a:rPr lang="en-US" sz="2000" dirty="0" err="1">
                <a:solidFill>
                  <a:schemeClr val="bg1"/>
                </a:solidFill>
              </a:rPr>
              <a:t>teil</a:t>
            </a:r>
            <a:r>
              <a:rPr lang="en-US" sz="2000" dirty="0">
                <a:solidFill>
                  <a:schemeClr val="bg1"/>
                </a:solidFill>
              </a:rPr>
              <a:t> on </a:t>
            </a:r>
            <a:r>
              <a:rPr lang="et-EE" sz="2000" dirty="0">
                <a:solidFill>
                  <a:schemeClr val="bg1"/>
                </a:solidFill>
              </a:rPr>
              <a:t>teie</a:t>
            </a:r>
            <a:r>
              <a:rPr lang="en-US" sz="2000" dirty="0">
                <a:solidFill>
                  <a:schemeClr val="bg1"/>
                </a:solidFill>
              </a:rPr>
              <a:t> </a:t>
            </a:r>
            <a:r>
              <a:rPr lang="en-US" sz="2000" dirty="0" err="1">
                <a:solidFill>
                  <a:schemeClr val="bg1"/>
                </a:solidFill>
              </a:rPr>
              <a:t>elu</a:t>
            </a:r>
            <a:r>
              <a:rPr lang="en-US" sz="2000" dirty="0">
                <a:solidFill>
                  <a:schemeClr val="bg1"/>
                </a:solidFill>
              </a:rPr>
              <a:t> </a:t>
            </a:r>
            <a:r>
              <a:rPr lang="en-US" sz="2000" dirty="0" err="1">
                <a:solidFill>
                  <a:schemeClr val="bg1"/>
                </a:solidFill>
              </a:rPr>
              <a:t>jooksul</a:t>
            </a:r>
            <a:r>
              <a:rPr lang="en-US" sz="2000" dirty="0">
                <a:solidFill>
                  <a:schemeClr val="bg1"/>
                </a:solidFill>
              </a:rPr>
              <a:t> </a:t>
            </a:r>
            <a:r>
              <a:rPr lang="en-US" sz="2000" dirty="0" err="1">
                <a:solidFill>
                  <a:schemeClr val="bg1"/>
                </a:solidFill>
              </a:rPr>
              <a:t>olnud</a:t>
            </a:r>
            <a:r>
              <a:rPr lang="en-US" sz="2000" dirty="0">
                <a:solidFill>
                  <a:schemeClr val="bg1"/>
                </a:solidFill>
              </a:rPr>
              <a:t>, mis </a:t>
            </a:r>
            <a:r>
              <a:rPr lang="et-EE" sz="2000" dirty="0">
                <a:solidFill>
                  <a:schemeClr val="bg1"/>
                </a:solidFill>
              </a:rPr>
              <a:t>on olnud</a:t>
            </a:r>
            <a:r>
              <a:rPr lang="en-US" sz="2000" dirty="0">
                <a:solidFill>
                  <a:schemeClr val="bg1"/>
                </a:solidFill>
              </a:rPr>
              <a:t> </a:t>
            </a:r>
            <a:r>
              <a:rPr lang="en-US" sz="2000" dirty="0" err="1">
                <a:solidFill>
                  <a:schemeClr val="bg1"/>
                </a:solidFill>
              </a:rPr>
              <a:t>seotud</a:t>
            </a:r>
            <a:r>
              <a:rPr lang="en-US" sz="2000" dirty="0">
                <a:solidFill>
                  <a:schemeClr val="bg1"/>
                </a:solidFill>
              </a:rPr>
              <a:t> </a:t>
            </a:r>
            <a:r>
              <a:rPr lang="en-US" sz="2000" dirty="0" err="1">
                <a:solidFill>
                  <a:schemeClr val="bg1"/>
                </a:solidFill>
              </a:rPr>
              <a:t>kodaniku</a:t>
            </a:r>
            <a:r>
              <a:rPr lang="et-EE" sz="2000" dirty="0">
                <a:solidFill>
                  <a:schemeClr val="bg1"/>
                </a:solidFill>
              </a:rPr>
              <a:t>osalusega/kodaniku</a:t>
            </a:r>
            <a:r>
              <a:rPr lang="en-US" sz="2000" dirty="0" err="1">
                <a:solidFill>
                  <a:schemeClr val="bg1"/>
                </a:solidFill>
              </a:rPr>
              <a:t>aktiivsusega</a:t>
            </a:r>
            <a:r>
              <a:rPr lang="en-US" sz="2000" dirty="0">
                <a:solidFill>
                  <a:schemeClr val="bg1"/>
                </a:solidFill>
              </a:rPr>
              <a:t>.</a:t>
            </a:r>
          </a:p>
        </p:txBody>
      </p:sp>
    </p:spTree>
    <p:extLst>
      <p:ext uri="{BB962C8B-B14F-4D97-AF65-F5344CB8AC3E}">
        <p14:creationId xmlns:p14="http://schemas.microsoft.com/office/powerpoint/2010/main" val="40058834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C487F76-9537-47B2-A493-55260802A795}"/>
              </a:ext>
            </a:extLst>
          </p:cNvPr>
          <p:cNvSpPr>
            <a:spLocks noGrp="1"/>
          </p:cNvSpPr>
          <p:nvPr>
            <p:ph type="body" sz="quarter" idx="16"/>
          </p:nvPr>
        </p:nvSpPr>
        <p:spPr/>
        <p:txBody>
          <a:bodyPr>
            <a:noAutofit/>
          </a:bodyPr>
          <a:lstStyle/>
          <a:p>
            <a:pPr algn="ctr"/>
            <a:r>
              <a:rPr lang="en-IE" sz="2800" dirty="0"/>
              <a:t>2</a:t>
            </a:r>
            <a:r>
              <a:rPr lang="et-EE" sz="2800" dirty="0"/>
              <a:t>. ÜLESANNE</a:t>
            </a:r>
            <a:r>
              <a:rPr lang="en-IE" sz="2800" dirty="0"/>
              <a:t>: GRUP</a:t>
            </a:r>
            <a:r>
              <a:rPr lang="et-EE" sz="2800" dirty="0"/>
              <a:t>ITÖÖ - </a:t>
            </a:r>
            <a:r>
              <a:rPr lang="en-IE" sz="2800" dirty="0"/>
              <a:t>D</a:t>
            </a:r>
            <a:r>
              <a:rPr lang="et-EE" sz="2800" dirty="0"/>
              <a:t>KO</a:t>
            </a:r>
            <a:r>
              <a:rPr lang="en-IE" sz="2800" dirty="0"/>
              <a:t> PROJEKTI IDEEDE ARENDAMINE</a:t>
            </a:r>
          </a:p>
        </p:txBody>
      </p:sp>
      <p:sp>
        <p:nvSpPr>
          <p:cNvPr id="12" name="TextBox 11">
            <a:extLst>
              <a:ext uri="{FF2B5EF4-FFF2-40B4-BE49-F238E27FC236}">
                <a16:creationId xmlns:a16="http://schemas.microsoft.com/office/drawing/2014/main" id="{819BD216-FDD1-4A22-9B85-465EC7425698}"/>
              </a:ext>
            </a:extLst>
          </p:cNvPr>
          <p:cNvSpPr txBox="1"/>
          <p:nvPr/>
        </p:nvSpPr>
        <p:spPr>
          <a:xfrm>
            <a:off x="460439" y="1365002"/>
            <a:ext cx="11261661" cy="4524315"/>
          </a:xfrm>
          <a:prstGeom prst="rect">
            <a:avLst/>
          </a:prstGeom>
          <a:noFill/>
        </p:spPr>
        <p:txBody>
          <a:bodyPr wrap="square" rtlCol="0">
            <a:spAutoFit/>
          </a:bodyPr>
          <a:lstStyle/>
          <a:p>
            <a:r>
              <a:rPr lang="et-EE" sz="2400" b="1" dirty="0">
                <a:solidFill>
                  <a:schemeClr val="bg1"/>
                </a:solidFill>
              </a:rPr>
              <a:t>See ülesanne võiks võtta umbes 30 minutit.</a:t>
            </a:r>
            <a:endParaRPr lang="et-EE" sz="2400" dirty="0">
              <a:solidFill>
                <a:schemeClr val="bg1"/>
              </a:solidFill>
            </a:endParaRPr>
          </a:p>
          <a:p>
            <a:endParaRPr lang="et-EE" sz="2400" dirty="0">
              <a:solidFill>
                <a:schemeClr val="bg1"/>
              </a:solidFill>
            </a:endParaRPr>
          </a:p>
          <a:p>
            <a:pPr marL="457200" indent="-457200">
              <a:buAutoNum type="arabicPeriod"/>
            </a:pPr>
            <a:r>
              <a:rPr lang="et-EE" sz="2400" dirty="0">
                <a:solidFill>
                  <a:schemeClr val="bg1"/>
                </a:solidFill>
              </a:rPr>
              <a:t>Moodustage 4–6-liikmelised meeskonnad.</a:t>
            </a:r>
          </a:p>
          <a:p>
            <a:pPr marL="457200" indent="-457200">
              <a:buAutoNum type="arabicPeriod"/>
            </a:pPr>
            <a:r>
              <a:rPr lang="et-EE" sz="2400" dirty="0">
                <a:solidFill>
                  <a:schemeClr val="bg1"/>
                </a:solidFill>
              </a:rPr>
              <a:t>Arutage oma meeskonnakaaslastega ja tooge välja kogemused, mida olete kogenud seoses kodanikuosalusega/kodanikuaktiivsusega. Näiteks, kas teie või teie meeskonnakaaslased on kunagi osalenud meeleavaldusel või osalenud vabatahtlikuna tegevuses, mis neile huvi pakub?</a:t>
            </a:r>
          </a:p>
          <a:p>
            <a:pPr marL="457200" indent="-457200">
              <a:buAutoNum type="arabicPeriod"/>
            </a:pPr>
            <a:r>
              <a:rPr lang="et-EE" sz="2400" dirty="0">
                <a:solidFill>
                  <a:schemeClr val="bg1"/>
                </a:solidFill>
              </a:rPr>
              <a:t>Kasutades neid kogemusi, proovige arendada oma idee DKO projekti jaoks. Mõelge, kuidas saate projekti tegevustes kasutada digivahendeid. Näiteks, luua Facebooki ürituse vabatahtliku projekti või kavandatud protesti jaoks.</a:t>
            </a:r>
          </a:p>
          <a:p>
            <a:pPr marL="457200" indent="-457200">
              <a:buAutoNum type="arabicPeriod"/>
            </a:pPr>
            <a:r>
              <a:rPr lang="et-EE" sz="2400" dirty="0">
                <a:solidFill>
                  <a:schemeClr val="bg1"/>
                </a:solidFill>
              </a:rPr>
              <a:t>Esitlege oma DKO projekti õppejõule ja teistele kursusekaaslastele tagasiside ja täiendavate ideede saamiseks.</a:t>
            </a:r>
          </a:p>
        </p:txBody>
      </p:sp>
    </p:spTree>
    <p:extLst>
      <p:ext uri="{BB962C8B-B14F-4D97-AF65-F5344CB8AC3E}">
        <p14:creationId xmlns:p14="http://schemas.microsoft.com/office/powerpoint/2010/main" val="38196868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FCEF4F9-6C82-3446-A98B-0FD6857DD0F2}"/>
              </a:ext>
            </a:extLst>
          </p:cNvPr>
          <p:cNvSpPr>
            <a:spLocks noGrp="1"/>
          </p:cNvSpPr>
          <p:nvPr>
            <p:ph type="body" sz="quarter" idx="27"/>
          </p:nvPr>
        </p:nvSpPr>
        <p:spPr>
          <a:xfrm>
            <a:off x="3049104" y="3561125"/>
            <a:ext cx="8692531" cy="1737427"/>
          </a:xfrm>
        </p:spPr>
        <p:txBody>
          <a:bodyPr/>
          <a:lstStyle/>
          <a:p>
            <a:endParaRPr lang="en-US"/>
          </a:p>
        </p:txBody>
      </p:sp>
    </p:spTree>
    <p:extLst>
      <p:ext uri="{BB962C8B-B14F-4D97-AF65-F5344CB8AC3E}">
        <p14:creationId xmlns:p14="http://schemas.microsoft.com/office/powerpoint/2010/main" val="4169825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C47CEA30-0B9E-49E2-B90F-B6CFEFD98E8E}"/>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l="23253" r="23253"/>
          <a:stretch>
            <a:fillRect/>
          </a:stretch>
        </p:blipFill>
        <p:spPr/>
      </p:pic>
      <p:sp>
        <p:nvSpPr>
          <p:cNvPr id="5" name="Text Placeholder 4">
            <a:extLst>
              <a:ext uri="{FF2B5EF4-FFF2-40B4-BE49-F238E27FC236}">
                <a16:creationId xmlns:a16="http://schemas.microsoft.com/office/drawing/2014/main" id="{159318B8-276B-0D40-B2D9-396310C39D92}"/>
              </a:ext>
            </a:extLst>
          </p:cNvPr>
          <p:cNvSpPr>
            <a:spLocks noGrp="1"/>
          </p:cNvSpPr>
          <p:nvPr>
            <p:ph type="body" sz="quarter" idx="18"/>
          </p:nvPr>
        </p:nvSpPr>
        <p:spPr>
          <a:xfrm>
            <a:off x="1683441" y="1494945"/>
            <a:ext cx="4982749" cy="4966328"/>
          </a:xfrm>
        </p:spPr>
        <p:txBody>
          <a:bodyPr>
            <a:normAutofit lnSpcReduction="10000"/>
          </a:bodyPr>
          <a:lstStyle/>
          <a:p>
            <a:pPr marL="0" indent="0"/>
            <a:r>
              <a:rPr lang="et-EE" b="1" dirty="0"/>
              <a:t>Üliõpilaste digitaalne kodanikuosalus</a:t>
            </a:r>
            <a:r>
              <a:rPr lang="et-EE" dirty="0"/>
              <a:t> hõlmab nii kodaniku- kui ka digitaalset komponenti: see viitab üliõpilaste kodanikuosalusele, kasutades digivahendeid oma kodanikutegevuse tutvustamiseks ja läbiviimiseks.</a:t>
            </a:r>
          </a:p>
          <a:p>
            <a:pPr marL="0" indent="0"/>
            <a:endParaRPr lang="et-EE" dirty="0"/>
          </a:p>
          <a:p>
            <a:pPr marL="0"/>
            <a:r>
              <a:rPr lang="et-EE" b="1" dirty="0"/>
              <a:t>Üliõpilaste kodanikuosalus</a:t>
            </a:r>
            <a:r>
              <a:rPr lang="et-EE" dirty="0"/>
              <a:t> tekib siis, kui üliõpilased osalevad kõrgkoolides kodanikutegevuses. Need tegevused võivad olla kas valikulised (nt vabatahtlik töö üliõpilasliidus, mentorina tegutsemine) või osa õppeprogrammi(de)st (nt praktiline õpe kursuse raames).</a:t>
            </a:r>
            <a:endParaRPr lang="en-US" dirty="0"/>
          </a:p>
        </p:txBody>
      </p:sp>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a:xfrm>
            <a:off x="1561069" y="396727"/>
            <a:ext cx="5105121" cy="582221"/>
          </a:xfrm>
        </p:spPr>
        <p:txBody>
          <a:bodyPr>
            <a:normAutofit fontScale="25000" lnSpcReduction="20000"/>
          </a:bodyPr>
          <a:lstStyle/>
          <a:p>
            <a:r>
              <a:rPr lang="et-EE" sz="11200" dirty="0"/>
              <a:t>MIS ON ÜLIÕPILASTE D</a:t>
            </a:r>
            <a:r>
              <a:rPr lang="en-US" sz="11200" dirty="0"/>
              <a:t>IGIT</a:t>
            </a:r>
            <a:r>
              <a:rPr lang="et-EE" sz="11200" dirty="0"/>
              <a:t>A</a:t>
            </a:r>
            <a:r>
              <a:rPr lang="en-US" sz="11200" dirty="0"/>
              <a:t>AL</a:t>
            </a:r>
            <a:r>
              <a:rPr lang="et-EE" sz="11200" dirty="0"/>
              <a:t>NE</a:t>
            </a:r>
            <a:r>
              <a:rPr lang="en-US" sz="11200" dirty="0"/>
              <a:t> </a:t>
            </a:r>
            <a:r>
              <a:rPr lang="et-EE" sz="11200" dirty="0"/>
              <a:t>KODANIKUOSALUS</a:t>
            </a:r>
            <a:r>
              <a:rPr lang="en-US" sz="11200" dirty="0"/>
              <a:t>?</a:t>
            </a:r>
          </a:p>
          <a:p>
            <a:endParaRPr lang="en-US" dirty="0"/>
          </a:p>
        </p:txBody>
      </p:sp>
    </p:spTree>
    <p:extLst>
      <p:ext uri="{BB962C8B-B14F-4D97-AF65-F5344CB8AC3E}">
        <p14:creationId xmlns:p14="http://schemas.microsoft.com/office/powerpoint/2010/main" val="2928203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a:xfrm>
            <a:off x="1656480" y="436484"/>
            <a:ext cx="4914299" cy="582221"/>
          </a:xfrm>
        </p:spPr>
        <p:txBody>
          <a:bodyPr>
            <a:normAutofit fontScale="25000" lnSpcReduction="20000"/>
          </a:bodyPr>
          <a:lstStyle/>
          <a:p>
            <a:r>
              <a:rPr lang="et-EE" sz="11200" dirty="0"/>
              <a:t>MIS ON ÜLIÕPILASTE D</a:t>
            </a:r>
            <a:r>
              <a:rPr lang="en-US" sz="11200" dirty="0"/>
              <a:t>IGIT</a:t>
            </a:r>
            <a:r>
              <a:rPr lang="et-EE" sz="11200" dirty="0"/>
              <a:t>A</a:t>
            </a:r>
            <a:r>
              <a:rPr lang="en-US" sz="11200" dirty="0"/>
              <a:t>AL</a:t>
            </a:r>
            <a:r>
              <a:rPr lang="et-EE" sz="11200" dirty="0"/>
              <a:t>NE</a:t>
            </a:r>
            <a:r>
              <a:rPr lang="en-US" sz="11200" dirty="0"/>
              <a:t> </a:t>
            </a:r>
            <a:r>
              <a:rPr lang="et-EE" sz="11200" dirty="0"/>
              <a:t>KODANIKUOSALUS</a:t>
            </a:r>
            <a:r>
              <a:rPr lang="en-US" sz="11200" dirty="0"/>
              <a:t>?</a:t>
            </a:r>
          </a:p>
          <a:p>
            <a:endParaRPr lang="en-US" dirty="0"/>
          </a:p>
        </p:txBody>
      </p:sp>
      <p:pic>
        <p:nvPicPr>
          <p:cNvPr id="9" name="Picture Placeholder 8">
            <a:extLst>
              <a:ext uri="{FF2B5EF4-FFF2-40B4-BE49-F238E27FC236}">
                <a16:creationId xmlns:a16="http://schemas.microsoft.com/office/drawing/2014/main" id="{8882008E-6CC6-4DB4-A1FB-02D907C6EEEF}"/>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l="23253" r="23253"/>
          <a:stretch>
            <a:fillRect/>
          </a:stretch>
        </p:blipFill>
        <p:spPr/>
      </p:pic>
      <p:sp>
        <p:nvSpPr>
          <p:cNvPr id="6" name="Text Placeholder 4">
            <a:extLst>
              <a:ext uri="{FF2B5EF4-FFF2-40B4-BE49-F238E27FC236}">
                <a16:creationId xmlns:a16="http://schemas.microsoft.com/office/drawing/2014/main" id="{5E657B8A-1D93-497B-A076-563886617CFC}"/>
              </a:ext>
            </a:extLst>
          </p:cNvPr>
          <p:cNvSpPr txBox="1">
            <a:spLocks/>
          </p:cNvSpPr>
          <p:nvPr/>
        </p:nvSpPr>
        <p:spPr>
          <a:xfrm>
            <a:off x="1513562" y="1693728"/>
            <a:ext cx="5295713" cy="4935672"/>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r>
              <a:rPr lang="et-EE" sz="2600" dirty="0"/>
              <a:t>Ühiskondlikus </a:t>
            </a:r>
            <a:r>
              <a:rPr lang="en-US" sz="2600" dirty="0" err="1"/>
              <a:t>tegevuse</a:t>
            </a:r>
            <a:r>
              <a:rPr lang="et-EE" sz="2600" dirty="0"/>
              <a:t>s osalevad </a:t>
            </a:r>
            <a:r>
              <a:rPr lang="et-EE" sz="2600" dirty="0" err="1"/>
              <a:t>üli</a:t>
            </a:r>
            <a:r>
              <a:rPr lang="en-US" sz="2600" dirty="0" err="1"/>
              <a:t>õpilased</a:t>
            </a:r>
            <a:r>
              <a:rPr lang="en-US" sz="2600" dirty="0"/>
              <a:t> </a:t>
            </a:r>
            <a:r>
              <a:rPr lang="en-US" sz="2600" dirty="0" err="1"/>
              <a:t>suurendavad</a:t>
            </a:r>
            <a:r>
              <a:rPr lang="en-US" sz="2600" dirty="0"/>
              <a:t> </a:t>
            </a:r>
            <a:r>
              <a:rPr lang="en-US" sz="2600" dirty="0" err="1"/>
              <a:t>oma</a:t>
            </a:r>
            <a:r>
              <a:rPr lang="en-US" sz="2600" dirty="0"/>
              <a:t> </a:t>
            </a:r>
            <a:r>
              <a:rPr lang="en-US" sz="2600" dirty="0" err="1"/>
              <a:t>kodanikuvastutust</a:t>
            </a:r>
            <a:r>
              <a:rPr lang="en-US" sz="2600" dirty="0"/>
              <a:t>. </a:t>
            </a:r>
            <a:r>
              <a:rPr lang="en-US" sz="2600" dirty="0" err="1"/>
              <a:t>Nad</a:t>
            </a:r>
            <a:r>
              <a:rPr lang="en-US" sz="2600" dirty="0"/>
              <a:t> </a:t>
            </a:r>
            <a:r>
              <a:rPr lang="en-US" sz="2600" dirty="0" err="1"/>
              <a:t>saavad</a:t>
            </a:r>
            <a:r>
              <a:rPr lang="en-US" sz="2600" dirty="0"/>
              <a:t> </a:t>
            </a:r>
            <a:r>
              <a:rPr lang="en-US" sz="2600" dirty="0" err="1"/>
              <a:t>teadlikuks</a:t>
            </a:r>
            <a:r>
              <a:rPr lang="en-US" sz="2600" dirty="0"/>
              <a:t> </a:t>
            </a:r>
            <a:r>
              <a:rPr lang="en-US" sz="2600" dirty="0" err="1"/>
              <a:t>erinevatest</a:t>
            </a:r>
            <a:r>
              <a:rPr lang="en-US" sz="2600" dirty="0"/>
              <a:t> </a:t>
            </a:r>
            <a:r>
              <a:rPr lang="en-US" sz="2600" dirty="0" err="1"/>
              <a:t>kogukonna</a:t>
            </a:r>
            <a:r>
              <a:rPr lang="en-US" sz="2600" dirty="0"/>
              <a:t> </a:t>
            </a:r>
            <a:r>
              <a:rPr lang="en-US" sz="2600" dirty="0" err="1"/>
              <a:t>vajadustest</a:t>
            </a:r>
            <a:r>
              <a:rPr lang="en-US" sz="2600" dirty="0"/>
              <a:t> ja </a:t>
            </a:r>
            <a:r>
              <a:rPr lang="en-US" sz="2600" dirty="0" err="1"/>
              <a:t>sotsiaalsetest</a:t>
            </a:r>
            <a:r>
              <a:rPr lang="en-US" sz="2600" dirty="0"/>
              <a:t> </a:t>
            </a:r>
            <a:r>
              <a:rPr lang="en-US" sz="2600" dirty="0" err="1"/>
              <a:t>probleemidest</a:t>
            </a:r>
            <a:r>
              <a:rPr lang="en-US" sz="2600" dirty="0"/>
              <a:t> </a:t>
            </a:r>
            <a:r>
              <a:rPr lang="en-US" sz="2600" dirty="0" err="1"/>
              <a:t>ning</a:t>
            </a:r>
            <a:r>
              <a:rPr lang="en-US" sz="2600" dirty="0"/>
              <a:t> </a:t>
            </a:r>
            <a:r>
              <a:rPr lang="en-US" sz="2600" dirty="0" err="1"/>
              <a:t>arendavad</a:t>
            </a:r>
            <a:r>
              <a:rPr lang="en-US" sz="2600" dirty="0"/>
              <a:t> </a:t>
            </a:r>
            <a:r>
              <a:rPr lang="en-US" sz="2600" dirty="0" err="1"/>
              <a:t>vajalikke</a:t>
            </a:r>
            <a:r>
              <a:rPr lang="en-US" sz="2600" dirty="0"/>
              <a:t> </a:t>
            </a:r>
            <a:r>
              <a:rPr lang="en-US" sz="2600" dirty="0" err="1"/>
              <a:t>pädevusi</a:t>
            </a:r>
            <a:r>
              <a:rPr lang="en-US" sz="2600" dirty="0"/>
              <a:t> </a:t>
            </a:r>
            <a:r>
              <a:rPr lang="en-US" sz="2600" dirty="0" err="1"/>
              <a:t>ühiskondlike</a:t>
            </a:r>
            <a:r>
              <a:rPr lang="en-US" sz="2600" dirty="0"/>
              <a:t> </a:t>
            </a:r>
            <a:r>
              <a:rPr lang="en-US" sz="2600" dirty="0" err="1"/>
              <a:t>väljakutsetega</a:t>
            </a:r>
            <a:r>
              <a:rPr lang="en-US" sz="2600" dirty="0"/>
              <a:t> </a:t>
            </a:r>
            <a:r>
              <a:rPr lang="en-US" sz="2600" dirty="0" err="1"/>
              <a:t>toimetulemiseks</a:t>
            </a:r>
            <a:r>
              <a:rPr lang="en-US" sz="2600" dirty="0"/>
              <a:t>.</a:t>
            </a:r>
            <a:r>
              <a:rPr lang="et-EE" sz="2600" dirty="0"/>
              <a:t> </a:t>
            </a:r>
          </a:p>
          <a:p>
            <a:pPr marL="0"/>
            <a:endParaRPr lang="et-EE" sz="2600" dirty="0"/>
          </a:p>
          <a:p>
            <a:pPr marL="0"/>
            <a:r>
              <a:rPr lang="et-EE" sz="2600" dirty="0" err="1"/>
              <a:t>Üliõ</a:t>
            </a:r>
            <a:r>
              <a:rPr lang="en-US" sz="2600" dirty="0" err="1"/>
              <a:t>pilaste</a:t>
            </a:r>
            <a:r>
              <a:rPr lang="en-US" sz="2600" dirty="0"/>
              <a:t> </a:t>
            </a:r>
            <a:r>
              <a:rPr lang="en-US" sz="2600" dirty="0" err="1"/>
              <a:t>kodanikuosaluse</a:t>
            </a:r>
            <a:r>
              <a:rPr lang="en-US" sz="2600" dirty="0"/>
              <a:t> </a:t>
            </a:r>
            <a:r>
              <a:rPr lang="en-US" sz="2600" dirty="0" err="1"/>
              <a:t>digikomponent</a:t>
            </a:r>
            <a:r>
              <a:rPr lang="en-US" sz="2600" dirty="0"/>
              <a:t> </a:t>
            </a:r>
            <a:r>
              <a:rPr lang="en-US" sz="2600" dirty="0" err="1"/>
              <a:t>käsitleb</a:t>
            </a:r>
            <a:r>
              <a:rPr lang="en-US" sz="2600" dirty="0"/>
              <a:t> </a:t>
            </a:r>
            <a:r>
              <a:rPr lang="en-US" sz="2600" dirty="0" err="1"/>
              <a:t>digivahendite</a:t>
            </a:r>
            <a:r>
              <a:rPr lang="en-US" sz="2600" dirty="0"/>
              <a:t> </a:t>
            </a:r>
            <a:r>
              <a:rPr lang="en-US" sz="2600" dirty="0" err="1"/>
              <a:t>kasutamist</a:t>
            </a:r>
            <a:r>
              <a:rPr lang="en-US" sz="2600" dirty="0"/>
              <a:t> </a:t>
            </a:r>
            <a:r>
              <a:rPr lang="en-US" sz="2600" dirty="0" err="1"/>
              <a:t>kodanikutegevuses</a:t>
            </a:r>
            <a:r>
              <a:rPr lang="en-US" sz="2600" dirty="0"/>
              <a:t>. </a:t>
            </a:r>
            <a:r>
              <a:rPr lang="en-US" sz="2600" dirty="0" err="1"/>
              <a:t>Digitaalne</a:t>
            </a:r>
            <a:r>
              <a:rPr lang="en-US" sz="2600" dirty="0"/>
              <a:t> </a:t>
            </a:r>
            <a:r>
              <a:rPr lang="en-US" sz="2600" dirty="0" err="1"/>
              <a:t>kodanikuosalus</a:t>
            </a:r>
            <a:r>
              <a:rPr lang="en-US" sz="2600" dirty="0"/>
              <a:t> </a:t>
            </a:r>
            <a:r>
              <a:rPr lang="en-US" sz="2600" dirty="0" err="1"/>
              <a:t>keskendub</a:t>
            </a:r>
            <a:r>
              <a:rPr lang="en-US" sz="2600" dirty="0"/>
              <a:t> </a:t>
            </a:r>
            <a:r>
              <a:rPr lang="et-EE" sz="2600" dirty="0" err="1"/>
              <a:t>üli</a:t>
            </a:r>
            <a:r>
              <a:rPr lang="en-US" sz="2600" dirty="0" err="1"/>
              <a:t>õpilaste</a:t>
            </a:r>
            <a:r>
              <a:rPr lang="en-US" sz="2600" dirty="0"/>
              <a:t> </a:t>
            </a:r>
            <a:r>
              <a:rPr lang="en-US" sz="2600" dirty="0" err="1"/>
              <a:t>digipädevuste</a:t>
            </a:r>
            <a:r>
              <a:rPr lang="en-US" sz="2600" dirty="0"/>
              <a:t> </a:t>
            </a:r>
            <a:r>
              <a:rPr lang="en-US" sz="2600" dirty="0" err="1"/>
              <a:t>arendamisele</a:t>
            </a:r>
            <a:r>
              <a:rPr lang="en-US" sz="2600" dirty="0"/>
              <a:t> ja </a:t>
            </a:r>
            <a:r>
              <a:rPr lang="en-US" sz="2600" dirty="0" err="1"/>
              <a:t>tagab</a:t>
            </a:r>
            <a:r>
              <a:rPr lang="en-US" sz="2600" dirty="0"/>
              <a:t>, et </a:t>
            </a:r>
            <a:r>
              <a:rPr lang="en-US" sz="2600" dirty="0" err="1"/>
              <a:t>nad</a:t>
            </a:r>
            <a:r>
              <a:rPr lang="en-US" sz="2600" dirty="0"/>
              <a:t> </a:t>
            </a:r>
            <a:r>
              <a:rPr lang="en-US" sz="2600" dirty="0" err="1"/>
              <a:t>saavad</a:t>
            </a:r>
            <a:r>
              <a:rPr lang="en-US" sz="2600" dirty="0"/>
              <a:t> </a:t>
            </a:r>
            <a:r>
              <a:rPr lang="en-US" sz="2600" dirty="0" err="1"/>
              <a:t>kasutada</a:t>
            </a:r>
            <a:r>
              <a:rPr lang="en-US" sz="2600" dirty="0"/>
              <a:t> </a:t>
            </a:r>
            <a:r>
              <a:rPr lang="en-US" sz="2600" dirty="0" err="1"/>
              <a:t>digitehnoloogiat</a:t>
            </a:r>
            <a:r>
              <a:rPr lang="en-US" sz="2600" dirty="0"/>
              <a:t> </a:t>
            </a:r>
            <a:r>
              <a:rPr lang="en-US" sz="2600" dirty="0" err="1"/>
              <a:t>probleemid</a:t>
            </a:r>
            <a:r>
              <a:rPr lang="et-EE" sz="2600" dirty="0"/>
              <a:t>ega tegelemisel</a:t>
            </a:r>
            <a:r>
              <a:rPr lang="en-US" sz="2600" dirty="0"/>
              <a:t>, </a:t>
            </a:r>
            <a:r>
              <a:rPr lang="en-US" sz="2600" dirty="0" err="1"/>
              <a:t>mida</a:t>
            </a:r>
            <a:r>
              <a:rPr lang="en-US" sz="2600" dirty="0"/>
              <a:t> </a:t>
            </a:r>
            <a:r>
              <a:rPr lang="en-US" sz="2600" dirty="0" err="1"/>
              <a:t>nad</a:t>
            </a:r>
            <a:r>
              <a:rPr lang="en-US" sz="2600" dirty="0"/>
              <a:t> </a:t>
            </a:r>
            <a:r>
              <a:rPr lang="en-US" sz="2600" dirty="0" err="1"/>
              <a:t>püüavad</a:t>
            </a:r>
            <a:r>
              <a:rPr lang="en-US" sz="2600" dirty="0"/>
              <a:t> </a:t>
            </a:r>
            <a:r>
              <a:rPr lang="en-US" sz="2600" dirty="0" err="1"/>
              <a:t>aidata</a:t>
            </a:r>
            <a:r>
              <a:rPr lang="et-EE" sz="2600" dirty="0"/>
              <a:t> lahendada</a:t>
            </a:r>
            <a:r>
              <a:rPr lang="en-US" sz="2600" dirty="0"/>
              <a:t>.</a:t>
            </a:r>
          </a:p>
        </p:txBody>
      </p:sp>
    </p:spTree>
    <p:extLst>
      <p:ext uri="{BB962C8B-B14F-4D97-AF65-F5344CB8AC3E}">
        <p14:creationId xmlns:p14="http://schemas.microsoft.com/office/powerpoint/2010/main" val="3278150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218B836-66D8-44CF-A76F-368D91AC19F2}"/>
              </a:ext>
            </a:extLst>
          </p:cNvPr>
          <p:cNvSpPr>
            <a:spLocks noGrp="1"/>
          </p:cNvSpPr>
          <p:nvPr>
            <p:ph type="body" sz="quarter" idx="31"/>
          </p:nvPr>
        </p:nvSpPr>
        <p:spPr/>
        <p:txBody>
          <a:bodyPr/>
          <a:lstStyle/>
          <a:p>
            <a:pPr marL="0" indent="0"/>
            <a:r>
              <a:rPr lang="et-EE" sz="2400" dirty="0"/>
              <a:t>Vabatahtlikuna </a:t>
            </a:r>
            <a:r>
              <a:rPr lang="et-EE" sz="2400" dirty="0" err="1"/>
              <a:t>tegustsemine</a:t>
            </a:r>
            <a:endParaRPr lang="en-US" sz="2400" dirty="0"/>
          </a:p>
          <a:p>
            <a:endParaRPr lang="en-IE" dirty="0"/>
          </a:p>
        </p:txBody>
      </p:sp>
      <p:sp>
        <p:nvSpPr>
          <p:cNvPr id="6" name="Text Placeholder 5">
            <a:extLst>
              <a:ext uri="{FF2B5EF4-FFF2-40B4-BE49-F238E27FC236}">
                <a16:creationId xmlns:a16="http://schemas.microsoft.com/office/drawing/2014/main" id="{76C54000-F89A-4707-8620-F78947C5CEE6}"/>
              </a:ext>
            </a:extLst>
          </p:cNvPr>
          <p:cNvSpPr>
            <a:spLocks noGrp="1"/>
          </p:cNvSpPr>
          <p:nvPr>
            <p:ph type="body" sz="quarter" idx="32"/>
          </p:nvPr>
        </p:nvSpPr>
        <p:spPr/>
        <p:txBody>
          <a:bodyPr>
            <a:normAutofit fontScale="92500"/>
          </a:bodyPr>
          <a:lstStyle/>
          <a:p>
            <a:pPr marL="0" indent="0"/>
            <a:r>
              <a:rPr lang="en-US" sz="2600" dirty="0" err="1"/>
              <a:t>Kohustuslik</a:t>
            </a:r>
            <a:r>
              <a:rPr lang="en-US" sz="2600" dirty="0"/>
              <a:t> </a:t>
            </a:r>
            <a:r>
              <a:rPr lang="en-US" sz="2600" dirty="0" err="1"/>
              <a:t>osalemine</a:t>
            </a:r>
            <a:r>
              <a:rPr lang="et-EE" sz="2600" dirty="0"/>
              <a:t> kursuse raames</a:t>
            </a:r>
            <a:endParaRPr lang="en-IE" dirty="0"/>
          </a:p>
        </p:txBody>
      </p:sp>
      <p:sp>
        <p:nvSpPr>
          <p:cNvPr id="7" name="Text Placeholder 6">
            <a:extLst>
              <a:ext uri="{FF2B5EF4-FFF2-40B4-BE49-F238E27FC236}">
                <a16:creationId xmlns:a16="http://schemas.microsoft.com/office/drawing/2014/main" id="{96AFC94F-ADF4-4F03-9CF0-1765213A4360}"/>
              </a:ext>
            </a:extLst>
          </p:cNvPr>
          <p:cNvSpPr>
            <a:spLocks noGrp="1"/>
          </p:cNvSpPr>
          <p:nvPr>
            <p:ph type="body" sz="quarter" idx="33"/>
          </p:nvPr>
        </p:nvSpPr>
        <p:spPr>
          <a:xfrm>
            <a:off x="5054600" y="2373616"/>
            <a:ext cx="2724154" cy="1237497"/>
          </a:xfrm>
        </p:spPr>
        <p:txBody>
          <a:bodyPr>
            <a:normAutofit fontScale="85000" lnSpcReduction="10000"/>
          </a:bodyPr>
          <a:lstStyle/>
          <a:p>
            <a:pPr marL="0" indent="0"/>
            <a:r>
              <a:rPr lang="et-EE" sz="2600" dirty="0"/>
              <a:t>Osalemine kogemuste saamise ja oskuste arendamise eesmärgil</a:t>
            </a:r>
            <a:endParaRPr lang="en-IE" dirty="0"/>
          </a:p>
        </p:txBody>
      </p:sp>
      <p:sp>
        <p:nvSpPr>
          <p:cNvPr id="8" name="Text Placeholder 7">
            <a:extLst>
              <a:ext uri="{FF2B5EF4-FFF2-40B4-BE49-F238E27FC236}">
                <a16:creationId xmlns:a16="http://schemas.microsoft.com/office/drawing/2014/main" id="{CD69FCFA-EFC6-43A6-9A90-DCBE1694BEBE}"/>
              </a:ext>
            </a:extLst>
          </p:cNvPr>
          <p:cNvSpPr>
            <a:spLocks noGrp="1"/>
          </p:cNvSpPr>
          <p:nvPr>
            <p:ph type="body" sz="quarter" idx="34"/>
          </p:nvPr>
        </p:nvSpPr>
        <p:spPr/>
        <p:txBody>
          <a:bodyPr>
            <a:normAutofit/>
          </a:bodyPr>
          <a:lstStyle/>
          <a:p>
            <a:pPr marL="0" indent="0"/>
            <a:r>
              <a:rPr lang="et-EE" sz="2400" dirty="0"/>
              <a:t>Probleemi lahendamise vajadus</a:t>
            </a:r>
            <a:endParaRPr lang="en-US" sz="2400" dirty="0"/>
          </a:p>
          <a:p>
            <a:endParaRPr lang="en-IE" dirty="0"/>
          </a:p>
        </p:txBody>
      </p:sp>
      <p:sp>
        <p:nvSpPr>
          <p:cNvPr id="9" name="TextBox 8">
            <a:extLst>
              <a:ext uri="{FF2B5EF4-FFF2-40B4-BE49-F238E27FC236}">
                <a16:creationId xmlns:a16="http://schemas.microsoft.com/office/drawing/2014/main" id="{9EDD3E86-F2C6-4724-BFD8-D9E680417CA7}"/>
              </a:ext>
            </a:extLst>
          </p:cNvPr>
          <p:cNvSpPr txBox="1"/>
          <p:nvPr/>
        </p:nvSpPr>
        <p:spPr>
          <a:xfrm>
            <a:off x="3541034" y="1991987"/>
            <a:ext cx="1314450" cy="646331"/>
          </a:xfrm>
          <a:prstGeom prst="rect">
            <a:avLst/>
          </a:prstGeom>
          <a:noFill/>
        </p:spPr>
        <p:txBody>
          <a:bodyPr wrap="square" rtlCol="0">
            <a:spAutoFit/>
          </a:bodyPr>
          <a:lstStyle/>
          <a:p>
            <a:pPr algn="ctr"/>
            <a:r>
              <a:rPr lang="et-EE" b="1" dirty="0">
                <a:solidFill>
                  <a:schemeClr val="bg1"/>
                </a:solidFill>
              </a:rPr>
              <a:t>Põhjus</a:t>
            </a:r>
            <a:endParaRPr lang="en-IE" b="1" dirty="0">
              <a:solidFill>
                <a:schemeClr val="bg1"/>
              </a:solidFill>
            </a:endParaRPr>
          </a:p>
          <a:p>
            <a:pPr algn="ctr"/>
            <a:r>
              <a:rPr lang="en-IE" b="1" dirty="0">
                <a:solidFill>
                  <a:schemeClr val="bg1"/>
                </a:solidFill>
              </a:rPr>
              <a:t>1</a:t>
            </a:r>
          </a:p>
        </p:txBody>
      </p:sp>
      <p:sp>
        <p:nvSpPr>
          <p:cNvPr id="14" name="TextBox 13">
            <a:extLst>
              <a:ext uri="{FF2B5EF4-FFF2-40B4-BE49-F238E27FC236}">
                <a16:creationId xmlns:a16="http://schemas.microsoft.com/office/drawing/2014/main" id="{E1E1FE7D-F550-4F09-B2FC-862BAA9DDF83}"/>
              </a:ext>
            </a:extLst>
          </p:cNvPr>
          <p:cNvSpPr txBox="1"/>
          <p:nvPr/>
        </p:nvSpPr>
        <p:spPr>
          <a:xfrm>
            <a:off x="8124434" y="2016553"/>
            <a:ext cx="885825" cy="646331"/>
          </a:xfrm>
          <a:prstGeom prst="rect">
            <a:avLst/>
          </a:prstGeom>
          <a:noFill/>
        </p:spPr>
        <p:txBody>
          <a:bodyPr wrap="square">
            <a:spAutoFit/>
          </a:bodyPr>
          <a:lstStyle/>
          <a:p>
            <a:pPr algn="ctr"/>
            <a:r>
              <a:rPr lang="et-EE" b="1" dirty="0">
                <a:solidFill>
                  <a:schemeClr val="bg1"/>
                </a:solidFill>
              </a:rPr>
              <a:t>Põhjus</a:t>
            </a:r>
            <a:endParaRPr lang="en-IE" b="1" dirty="0">
              <a:solidFill>
                <a:schemeClr val="bg1"/>
              </a:solidFill>
            </a:endParaRPr>
          </a:p>
          <a:p>
            <a:pPr algn="ctr"/>
            <a:r>
              <a:rPr lang="en-IE" b="1" dirty="0">
                <a:solidFill>
                  <a:schemeClr val="bg1"/>
                </a:solidFill>
              </a:rPr>
              <a:t>3</a:t>
            </a:r>
          </a:p>
        </p:txBody>
      </p:sp>
      <p:sp>
        <p:nvSpPr>
          <p:cNvPr id="16" name="TextBox 15">
            <a:extLst>
              <a:ext uri="{FF2B5EF4-FFF2-40B4-BE49-F238E27FC236}">
                <a16:creationId xmlns:a16="http://schemas.microsoft.com/office/drawing/2014/main" id="{4230EEBD-093C-4FEA-8ABC-71BF35A96C83}"/>
              </a:ext>
            </a:extLst>
          </p:cNvPr>
          <p:cNvSpPr txBox="1"/>
          <p:nvPr/>
        </p:nvSpPr>
        <p:spPr>
          <a:xfrm>
            <a:off x="219112" y="500548"/>
            <a:ext cx="6947459" cy="830997"/>
          </a:xfrm>
          <a:prstGeom prst="rect">
            <a:avLst/>
          </a:prstGeom>
          <a:noFill/>
        </p:spPr>
        <p:txBody>
          <a:bodyPr wrap="square">
            <a:spAutoFit/>
          </a:bodyPr>
          <a:lstStyle/>
          <a:p>
            <a:r>
              <a:rPr lang="en-US" sz="2400" b="1" dirty="0" err="1"/>
              <a:t>Mõned</a:t>
            </a:r>
            <a:r>
              <a:rPr lang="en-US" sz="2400" b="1" dirty="0"/>
              <a:t> </a:t>
            </a:r>
            <a:r>
              <a:rPr lang="en-US" sz="2400" b="1" dirty="0" err="1"/>
              <a:t>põhjused</a:t>
            </a:r>
            <a:r>
              <a:rPr lang="en-US" sz="2400" b="1" dirty="0"/>
              <a:t>, </a:t>
            </a:r>
            <a:r>
              <a:rPr lang="en-US" sz="2400" b="1" dirty="0" err="1"/>
              <a:t>miks</a:t>
            </a:r>
            <a:r>
              <a:rPr lang="en-US" sz="2400" b="1" dirty="0"/>
              <a:t> </a:t>
            </a:r>
            <a:r>
              <a:rPr lang="et-EE" sz="2400" b="1" dirty="0" err="1"/>
              <a:t>üli</a:t>
            </a:r>
            <a:r>
              <a:rPr lang="en-US" sz="2400" b="1" dirty="0" err="1"/>
              <a:t>õpilased</a:t>
            </a:r>
            <a:r>
              <a:rPr lang="en-US" sz="2400" b="1" dirty="0"/>
              <a:t> </a:t>
            </a:r>
            <a:r>
              <a:rPr lang="en-US" sz="2400" b="1" dirty="0" err="1"/>
              <a:t>osalevad</a:t>
            </a:r>
            <a:r>
              <a:rPr lang="en-US" sz="2400" b="1" dirty="0"/>
              <a:t> </a:t>
            </a:r>
            <a:r>
              <a:rPr lang="et-EE" sz="2400" b="1" dirty="0"/>
              <a:t>ühiskondlikus </a:t>
            </a:r>
            <a:r>
              <a:rPr lang="en-US" sz="2400" b="1" dirty="0" err="1"/>
              <a:t>tegevuses</a:t>
            </a:r>
            <a:r>
              <a:rPr lang="en-US" sz="2400" b="1" dirty="0"/>
              <a:t>:</a:t>
            </a:r>
          </a:p>
        </p:txBody>
      </p:sp>
      <p:sp>
        <p:nvSpPr>
          <p:cNvPr id="13" name="TextBox 12">
            <a:extLst>
              <a:ext uri="{FF2B5EF4-FFF2-40B4-BE49-F238E27FC236}">
                <a16:creationId xmlns:a16="http://schemas.microsoft.com/office/drawing/2014/main" id="{040C5DA3-9930-40E9-BA62-5017F0544A8E}"/>
              </a:ext>
            </a:extLst>
          </p:cNvPr>
          <p:cNvSpPr txBox="1"/>
          <p:nvPr/>
        </p:nvSpPr>
        <p:spPr>
          <a:xfrm>
            <a:off x="5962259" y="4735121"/>
            <a:ext cx="904629" cy="646331"/>
          </a:xfrm>
          <a:prstGeom prst="rect">
            <a:avLst/>
          </a:prstGeom>
          <a:noFill/>
        </p:spPr>
        <p:txBody>
          <a:bodyPr wrap="square">
            <a:spAutoFit/>
          </a:bodyPr>
          <a:lstStyle/>
          <a:p>
            <a:pPr algn="ctr"/>
            <a:r>
              <a:rPr lang="et-EE" b="1" dirty="0">
                <a:solidFill>
                  <a:schemeClr val="bg1"/>
                </a:solidFill>
              </a:rPr>
              <a:t>Põhjus</a:t>
            </a:r>
            <a:endParaRPr lang="en-IE" b="1" dirty="0">
              <a:solidFill>
                <a:schemeClr val="bg1"/>
              </a:solidFill>
            </a:endParaRPr>
          </a:p>
          <a:p>
            <a:pPr algn="ctr"/>
            <a:r>
              <a:rPr lang="en-IE" b="1" dirty="0">
                <a:solidFill>
                  <a:schemeClr val="bg1"/>
                </a:solidFill>
              </a:rPr>
              <a:t>2</a:t>
            </a:r>
          </a:p>
        </p:txBody>
      </p:sp>
      <p:sp>
        <p:nvSpPr>
          <p:cNvPr id="15" name="TextBox 14">
            <a:extLst>
              <a:ext uri="{FF2B5EF4-FFF2-40B4-BE49-F238E27FC236}">
                <a16:creationId xmlns:a16="http://schemas.microsoft.com/office/drawing/2014/main" id="{506E6955-31B7-4E70-AD96-9E9E1257183B}"/>
              </a:ext>
            </a:extLst>
          </p:cNvPr>
          <p:cNvSpPr txBox="1"/>
          <p:nvPr/>
        </p:nvSpPr>
        <p:spPr>
          <a:xfrm>
            <a:off x="7778754" y="4735121"/>
            <a:ext cx="6096000" cy="646331"/>
          </a:xfrm>
          <a:prstGeom prst="rect">
            <a:avLst/>
          </a:prstGeom>
          <a:noFill/>
        </p:spPr>
        <p:txBody>
          <a:bodyPr wrap="square">
            <a:spAutoFit/>
          </a:bodyPr>
          <a:lstStyle/>
          <a:p>
            <a:pPr algn="ctr"/>
            <a:r>
              <a:rPr lang="et-EE" b="1">
                <a:solidFill>
                  <a:schemeClr val="bg1"/>
                </a:solidFill>
              </a:rPr>
              <a:t>Põhjus</a:t>
            </a:r>
            <a:endParaRPr lang="en-IE" b="1">
              <a:solidFill>
                <a:schemeClr val="bg1"/>
              </a:solidFill>
            </a:endParaRPr>
          </a:p>
          <a:p>
            <a:pPr algn="ctr"/>
            <a:r>
              <a:rPr lang="en-IE" b="1">
                <a:solidFill>
                  <a:schemeClr val="bg1"/>
                </a:solidFill>
              </a:rPr>
              <a:t>4</a:t>
            </a:r>
            <a:endParaRPr lang="en-IE" b="1" dirty="0">
              <a:solidFill>
                <a:schemeClr val="bg1"/>
              </a:solidFill>
            </a:endParaRPr>
          </a:p>
        </p:txBody>
      </p:sp>
      <p:sp>
        <p:nvSpPr>
          <p:cNvPr id="2" name="TextBox 1">
            <a:extLst>
              <a:ext uri="{FF2B5EF4-FFF2-40B4-BE49-F238E27FC236}">
                <a16:creationId xmlns:a16="http://schemas.microsoft.com/office/drawing/2014/main" id="{284E7F0E-50BD-4CF6-B032-FEF1924DBF52}"/>
              </a:ext>
            </a:extLst>
          </p:cNvPr>
          <p:cNvSpPr txBox="1"/>
          <p:nvPr/>
        </p:nvSpPr>
        <p:spPr>
          <a:xfrm>
            <a:off x="121128" y="6011294"/>
            <a:ext cx="8889131" cy="646331"/>
          </a:xfrm>
          <a:prstGeom prst="rect">
            <a:avLst/>
          </a:prstGeom>
          <a:noFill/>
        </p:spPr>
        <p:txBody>
          <a:bodyPr wrap="square" rtlCol="0">
            <a:spAutoFit/>
          </a:bodyPr>
          <a:lstStyle/>
          <a:p>
            <a:r>
              <a:rPr lang="en-US" dirty="0"/>
              <a:t>Need </a:t>
            </a:r>
            <a:r>
              <a:rPr lang="en-US" dirty="0" err="1"/>
              <a:t>põhjused</a:t>
            </a:r>
            <a:r>
              <a:rPr lang="en-US" dirty="0"/>
              <a:t> on </a:t>
            </a:r>
            <a:r>
              <a:rPr lang="en-US" dirty="0" err="1"/>
              <a:t>välja</a:t>
            </a:r>
            <a:r>
              <a:rPr lang="en-US" dirty="0"/>
              <a:t> </a:t>
            </a:r>
            <a:r>
              <a:rPr lang="en-US" dirty="0" err="1"/>
              <a:t>töötatud</a:t>
            </a:r>
            <a:r>
              <a:rPr lang="en-US" dirty="0"/>
              <a:t> </a:t>
            </a:r>
            <a:r>
              <a:rPr lang="en-US" dirty="0" err="1"/>
              <a:t>juhtumi</a:t>
            </a:r>
            <a:r>
              <a:rPr lang="et-EE" dirty="0"/>
              <a:t>kirjelduste analüüside põhjal</a:t>
            </a:r>
            <a:r>
              <a:rPr lang="en-US" dirty="0"/>
              <a:t>, mis </a:t>
            </a:r>
            <a:r>
              <a:rPr lang="et-EE" dirty="0"/>
              <a:t>koostati projekti „</a:t>
            </a:r>
            <a:r>
              <a:rPr lang="en-US" dirty="0"/>
              <a:t>S</a:t>
            </a:r>
            <a:r>
              <a:rPr lang="et-EE" dirty="0" err="1"/>
              <a:t>tudents</a:t>
            </a:r>
            <a:r>
              <a:rPr lang="et-EE" dirty="0"/>
              <a:t> as </a:t>
            </a:r>
            <a:r>
              <a:rPr lang="en-US" dirty="0"/>
              <a:t>D</a:t>
            </a:r>
            <a:r>
              <a:rPr lang="et-EE" dirty="0" err="1"/>
              <a:t>igital</a:t>
            </a:r>
            <a:r>
              <a:rPr lang="et-EE" dirty="0"/>
              <a:t> </a:t>
            </a:r>
            <a:r>
              <a:rPr lang="en-US" dirty="0"/>
              <a:t>C</a:t>
            </a:r>
            <a:r>
              <a:rPr lang="et-EE" dirty="0" err="1"/>
              <a:t>ivic</a:t>
            </a:r>
            <a:r>
              <a:rPr lang="et-EE" dirty="0"/>
              <a:t> </a:t>
            </a:r>
            <a:r>
              <a:rPr lang="et-EE" dirty="0" err="1"/>
              <a:t>Engagers</a:t>
            </a:r>
            <a:r>
              <a:rPr lang="et-EE" dirty="0"/>
              <a:t>“</a:t>
            </a:r>
            <a:r>
              <a:rPr lang="en-US" dirty="0"/>
              <a:t> </a:t>
            </a:r>
            <a:r>
              <a:rPr lang="et-EE" dirty="0"/>
              <a:t>raames D</a:t>
            </a:r>
            <a:r>
              <a:rPr lang="en-US" dirty="0" err="1"/>
              <a:t>igitaalse</a:t>
            </a:r>
            <a:r>
              <a:rPr lang="en-US" dirty="0"/>
              <a:t> </a:t>
            </a:r>
            <a:r>
              <a:rPr lang="en-US" dirty="0" err="1"/>
              <a:t>kodanik</a:t>
            </a:r>
            <a:r>
              <a:rPr lang="et-EE" dirty="0"/>
              <a:t>u</a:t>
            </a:r>
            <a:r>
              <a:rPr lang="en-US" dirty="0"/>
              <a:t> </a:t>
            </a:r>
            <a:r>
              <a:rPr lang="en-US" dirty="0" err="1"/>
              <a:t>juhendi</a:t>
            </a:r>
            <a:r>
              <a:rPr lang="en-US" dirty="0"/>
              <a:t> </a:t>
            </a:r>
            <a:r>
              <a:rPr lang="en-US" dirty="0" err="1"/>
              <a:t>osana</a:t>
            </a:r>
            <a:r>
              <a:rPr lang="en-US" dirty="0"/>
              <a:t>.</a:t>
            </a:r>
            <a:endParaRPr lang="en-IE" dirty="0"/>
          </a:p>
        </p:txBody>
      </p:sp>
    </p:spTree>
    <p:extLst>
      <p:ext uri="{BB962C8B-B14F-4D97-AF65-F5344CB8AC3E}">
        <p14:creationId xmlns:p14="http://schemas.microsoft.com/office/powerpoint/2010/main" val="3184890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9318B8-276B-0D40-B2D9-396310C39D92}"/>
              </a:ext>
            </a:extLst>
          </p:cNvPr>
          <p:cNvSpPr>
            <a:spLocks noGrp="1"/>
          </p:cNvSpPr>
          <p:nvPr>
            <p:ph type="body" sz="quarter" idx="18"/>
          </p:nvPr>
        </p:nvSpPr>
        <p:spPr/>
        <p:txBody>
          <a:bodyPr>
            <a:normAutofit/>
          </a:bodyPr>
          <a:lstStyle/>
          <a:p>
            <a:endParaRPr lang="en-US" dirty="0"/>
          </a:p>
          <a:p>
            <a:endParaRPr lang="en-US" dirty="0"/>
          </a:p>
        </p:txBody>
      </p:sp>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a:xfrm>
            <a:off x="561785" y="379083"/>
            <a:ext cx="5564883" cy="590313"/>
          </a:xfrm>
        </p:spPr>
        <p:txBody>
          <a:bodyPr>
            <a:normAutofit fontScale="32500" lnSpcReduction="20000"/>
          </a:bodyPr>
          <a:lstStyle/>
          <a:p>
            <a:r>
              <a:rPr lang="et-EE" sz="11200" dirty="0"/>
              <a:t>ALLIKAD JA LISAMATERJALID</a:t>
            </a:r>
            <a:endParaRPr lang="en-US" dirty="0"/>
          </a:p>
        </p:txBody>
      </p:sp>
      <p:pic>
        <p:nvPicPr>
          <p:cNvPr id="10" name="Picture Placeholder 9" descr="A group of people sitting in chairs&#10;&#10;Description automatically generated with medium confidence">
            <a:extLst>
              <a:ext uri="{FF2B5EF4-FFF2-40B4-BE49-F238E27FC236}">
                <a16:creationId xmlns:a16="http://schemas.microsoft.com/office/drawing/2014/main" id="{6AFD1C57-A6E4-0243-BA5F-06F71D6CED64}"/>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l="15958" r="15958"/>
          <a:stretch>
            <a:fillRect/>
          </a:stretch>
        </p:blipFill>
        <p:spPr>
          <a:xfrm>
            <a:off x="6372129" y="452472"/>
            <a:ext cx="5564883" cy="5447571"/>
          </a:xfrm>
        </p:spPr>
      </p:pic>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4" name="TextBox 3">
            <a:extLst>
              <a:ext uri="{FF2B5EF4-FFF2-40B4-BE49-F238E27FC236}">
                <a16:creationId xmlns:a16="http://schemas.microsoft.com/office/drawing/2014/main" id="{9669A972-F0DA-41A4-8C09-BE07753DDD65}"/>
              </a:ext>
            </a:extLst>
          </p:cNvPr>
          <p:cNvSpPr txBox="1"/>
          <p:nvPr/>
        </p:nvSpPr>
        <p:spPr>
          <a:xfrm>
            <a:off x="561785" y="1725216"/>
            <a:ext cx="5555356" cy="4154984"/>
          </a:xfrm>
          <a:prstGeom prst="rect">
            <a:avLst/>
          </a:prstGeom>
          <a:noFill/>
        </p:spPr>
        <p:txBody>
          <a:bodyPr wrap="square" rtlCol="0">
            <a:spAutoFit/>
          </a:bodyPr>
          <a:lstStyle/>
          <a:p>
            <a:r>
              <a:rPr lang="et-EE" sz="2400" dirty="0">
                <a:solidFill>
                  <a:schemeClr val="bg1"/>
                </a:solidFill>
              </a:rPr>
              <a:t>Soovitame järgnevaid allikaid ja artikleid täiendavaks lugemiseks:</a:t>
            </a:r>
          </a:p>
          <a:p>
            <a:endParaRPr lang="et-EE" sz="2400" dirty="0">
              <a:solidFill>
                <a:schemeClr val="bg1"/>
              </a:solidFill>
              <a:hlinkClick r:id="rId4">
                <a:extLst>
                  <a:ext uri="{A12FA001-AC4F-418D-AE19-62706E023703}">
                    <ahyp:hlinkClr xmlns:ahyp="http://schemas.microsoft.com/office/drawing/2018/hyperlinkcolor" val="tx"/>
                  </a:ext>
                </a:extLst>
              </a:hlinkClick>
            </a:endParaRPr>
          </a:p>
          <a:p>
            <a:r>
              <a:rPr lang="en-US" sz="2400" dirty="0">
                <a:solidFill>
                  <a:schemeClr val="bg1"/>
                </a:solidFill>
                <a:hlinkClick r:id="rId4">
                  <a:extLst>
                    <a:ext uri="{A12FA001-AC4F-418D-AE19-62706E023703}">
                      <ahyp:hlinkClr xmlns:ahyp="http://schemas.microsoft.com/office/drawing/2018/hyperlinkcolor" val="tx"/>
                    </a:ext>
                  </a:extLst>
                </a:hlinkClick>
              </a:rPr>
              <a:t>Article on Higher Education Civic Engagement: Project or Orientation (15 min read) </a:t>
            </a:r>
            <a:endParaRPr lang="en-US" sz="2400" dirty="0">
              <a:solidFill>
                <a:schemeClr val="bg1"/>
              </a:solidFill>
            </a:endParaRPr>
          </a:p>
          <a:p>
            <a:endParaRPr lang="en-US" sz="2400" dirty="0">
              <a:solidFill>
                <a:schemeClr val="bg1"/>
              </a:solidFill>
            </a:endParaRPr>
          </a:p>
          <a:p>
            <a:r>
              <a:rPr lang="en-US" sz="2400" dirty="0">
                <a:solidFill>
                  <a:schemeClr val="bg1"/>
                </a:solidFill>
                <a:hlinkClick r:id="rId5">
                  <a:extLst>
                    <a:ext uri="{A12FA001-AC4F-418D-AE19-62706E023703}">
                      <ahyp:hlinkClr xmlns:ahyp="http://schemas.microsoft.com/office/drawing/2018/hyperlinkcolor" val="tx"/>
                    </a:ext>
                  </a:extLst>
                </a:hlinkClick>
              </a:rPr>
              <a:t>Digital Civic Engagement in the age of Covid-19, BLM, and Economic Recovery </a:t>
            </a:r>
            <a:r>
              <a:rPr lang="en-US" sz="2400" dirty="0">
                <a:solidFill>
                  <a:schemeClr val="bg1"/>
                </a:solidFill>
              </a:rPr>
              <a:t>(6 min read)</a:t>
            </a:r>
          </a:p>
          <a:p>
            <a:endParaRPr lang="en-US" sz="2400" dirty="0">
              <a:solidFill>
                <a:schemeClr val="bg1"/>
              </a:solidFill>
            </a:endParaRPr>
          </a:p>
        </p:txBody>
      </p:sp>
    </p:spTree>
    <p:extLst>
      <p:ext uri="{BB962C8B-B14F-4D97-AF65-F5344CB8AC3E}">
        <p14:creationId xmlns:p14="http://schemas.microsoft.com/office/powerpoint/2010/main" val="3588993943"/>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B227DF8-9103-49AB-955F-EB3979E6F133}">
  <we:reference id="wa104379997" version="2.0.0.0" store="en-US" storeType="OMEX"/>
  <we:alternateReferences>
    <we:reference id="wa104379997" version="2.0.0.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E6A19299C806243A83895BF11AAAEC2" ma:contentTypeVersion="11" ma:contentTypeDescription="Loo uus dokument" ma:contentTypeScope="" ma:versionID="ffe072f91d41247246730078d616e09b">
  <xsd:schema xmlns:xsd="http://www.w3.org/2001/XMLSchema" xmlns:xs="http://www.w3.org/2001/XMLSchema" xmlns:p="http://schemas.microsoft.com/office/2006/metadata/properties" xmlns:ns3="d65da27c-3533-4ff6-b79b-a5ae285ef40a" targetNamespace="http://schemas.microsoft.com/office/2006/metadata/properties" ma:root="true" ma:fieldsID="29e1881d682ff2d866210da0ec3ad942" ns3:_="">
    <xsd:import namespace="d65da27c-3533-4ff6-b79b-a5ae285ef40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5da27c-3533-4ff6-b79b-a5ae285ef4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utüüp"/>
        <xsd:element ref="dc:title" minOccurs="0" maxOccurs="1" ma:index="4" ma:displayName="Pealkiri"/>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4E5B076-144B-43AE-AFA3-7A9AF681E0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5da27c-3533-4ff6-b79b-a5ae285ef4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19A1686-196D-4469-BE02-E7697D164A34}">
  <ds:schemaRefs>
    <ds:schemaRef ds:uri="http://www.w3.org/XML/1998/namespace"/>
    <ds:schemaRef ds:uri="http://purl.org/dc/elements/1.1/"/>
    <ds:schemaRef ds:uri="http://purl.org/dc/dcmitype/"/>
    <ds:schemaRef ds:uri="http://purl.org/dc/terms/"/>
    <ds:schemaRef ds:uri="d65da27c-3533-4ff6-b79b-a5ae285ef40a"/>
    <ds:schemaRef ds:uri="http://schemas.openxmlformats.org/package/2006/metadata/core-properties"/>
    <ds:schemaRef ds:uri="http://schemas.microsoft.com/office/2006/documentManagement/type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669DA4F-9F88-4777-ADD5-FF6DB1AF3E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46345</TotalTime>
  <Words>3157</Words>
  <Application>Microsoft Office PowerPoint</Application>
  <PresentationFormat>Widescreen</PresentationFormat>
  <Paragraphs>292</Paragraphs>
  <Slides>52</Slides>
  <Notes>0</Notes>
  <HiddenSlides>0</HiddenSlides>
  <MMClips>3</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52</vt:i4>
      </vt:variant>
    </vt:vector>
  </HeadingPairs>
  <TitlesOfParts>
    <vt:vector size="62" baseType="lpstr">
      <vt:lpstr>Arial</vt:lpstr>
      <vt:lpstr>Calibri</vt:lpstr>
      <vt:lpstr>Calibri Light</vt:lpstr>
      <vt:lpstr>Lato Regular</vt:lpstr>
      <vt:lpstr>Montserrat</vt:lpstr>
      <vt:lpstr>Montserrat Light</vt:lpstr>
      <vt:lpstr>Montserrat Medium</vt:lpstr>
      <vt:lpstr>Quattrocento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aine hamill</cp:lastModifiedBy>
  <cp:revision>259</cp:revision>
  <dcterms:created xsi:type="dcterms:W3CDTF">2020-10-14T13:32:04Z</dcterms:created>
  <dcterms:modified xsi:type="dcterms:W3CDTF">2022-09-21T13:59:40Z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0x0101005E6A19299C806243A83895BF11AAAEC2</vt:lpwstr>
  </property>
</Properties>
</file>